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0"/>
  </p:notesMasterIdLst>
  <p:handoutMasterIdLst>
    <p:handoutMasterId r:id="rId21"/>
  </p:handoutMasterIdLst>
  <p:sldIdLst>
    <p:sldId id="257" r:id="rId2"/>
    <p:sldId id="258" r:id="rId3"/>
    <p:sldId id="288" r:id="rId4"/>
    <p:sldId id="289" r:id="rId5"/>
    <p:sldId id="290" r:id="rId6"/>
    <p:sldId id="292" r:id="rId7"/>
    <p:sldId id="291" r:id="rId8"/>
    <p:sldId id="296" r:id="rId9"/>
    <p:sldId id="297" r:id="rId10"/>
    <p:sldId id="298" r:id="rId11"/>
    <p:sldId id="299" r:id="rId12"/>
    <p:sldId id="300" r:id="rId13"/>
    <p:sldId id="304" r:id="rId14"/>
    <p:sldId id="306" r:id="rId15"/>
    <p:sldId id="305" r:id="rId16"/>
    <p:sldId id="303" r:id="rId17"/>
    <p:sldId id="302" r:id="rId18"/>
    <p:sldId id="301"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396" autoAdjust="0"/>
    <p:restoredTop sz="94364" autoAdjust="0"/>
  </p:normalViewPr>
  <p:slideViewPr>
    <p:cSldViewPr>
      <p:cViewPr>
        <p:scale>
          <a:sx n="72" d="100"/>
          <a:sy n="72" d="100"/>
        </p:scale>
        <p:origin x="-972"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6" d="100"/>
          <a:sy n="56" d="100"/>
        </p:scale>
        <p:origin x="285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D99E13B-593C-4D01-A664-FA12A37FCF15}" type="doc">
      <dgm:prSet loTypeId="urn:microsoft.com/office/officeart/2005/8/layout/hList6" loCatId="list" qsTypeId="urn:microsoft.com/office/officeart/2005/8/quickstyle/3d3" qsCatId="3D" csTypeId="urn:microsoft.com/office/officeart/2005/8/colors/accent1_2" csCatId="accent1" phldr="1"/>
      <dgm:spPr/>
      <dgm:t>
        <a:bodyPr/>
        <a:lstStyle/>
        <a:p>
          <a:endParaRPr lang="ru-RU"/>
        </a:p>
      </dgm:t>
    </dgm:pt>
    <dgm:pt modelId="{21E18FF3-F0A1-4C33-BE26-0D55F53C10DC}">
      <dgm:prSet phldrT="[Текст]"/>
      <dgm:spPr>
        <a:solidFill>
          <a:schemeClr val="accent5">
            <a:lumMod val="40000"/>
            <a:lumOff val="60000"/>
          </a:schemeClr>
        </a:solidFill>
      </dgm:spPr>
      <dgm:t>
        <a:bodyPr/>
        <a:lstStyle/>
        <a:p>
          <a:r>
            <a:rPr lang="uz-Cyrl-UZ" b="1" dirty="0" smtClean="0">
              <a:solidFill>
                <a:srgbClr val="002060"/>
              </a:solidFill>
              <a:latin typeface="Arial Black" panose="020B0A04020102020204" pitchFamily="34" charset="0"/>
            </a:rPr>
            <a:t>Yuqоridаn pаstgа</a:t>
          </a:r>
          <a:endParaRPr lang="ru-RU" b="1" dirty="0">
            <a:solidFill>
              <a:srgbClr val="002060"/>
            </a:solidFill>
            <a:latin typeface="Arial Black" panose="020B0A04020102020204" pitchFamily="34" charset="0"/>
          </a:endParaRPr>
        </a:p>
      </dgm:t>
    </dgm:pt>
    <dgm:pt modelId="{3B529EA0-1388-424F-9BC7-7954B7489EA2}" type="parTrans" cxnId="{559957C7-B1A3-458C-81F4-F5FD7242B2A2}">
      <dgm:prSet/>
      <dgm:spPr/>
      <dgm:t>
        <a:bodyPr/>
        <a:lstStyle/>
        <a:p>
          <a:endParaRPr lang="ru-RU"/>
        </a:p>
      </dgm:t>
    </dgm:pt>
    <dgm:pt modelId="{8B34EDB2-9322-46EF-B19F-CE9C514B1AAE}" type="sibTrans" cxnId="{559957C7-B1A3-458C-81F4-F5FD7242B2A2}">
      <dgm:prSet/>
      <dgm:spPr/>
      <dgm:t>
        <a:bodyPr/>
        <a:lstStyle/>
        <a:p>
          <a:endParaRPr lang="ru-RU"/>
        </a:p>
      </dgm:t>
    </dgm:pt>
    <dgm:pt modelId="{2B2072E5-F0DF-4E4B-8034-96F9B74382C2}">
      <dgm:prSet phldrT="[Текст]"/>
      <dgm:spPr>
        <a:solidFill>
          <a:schemeClr val="tx2">
            <a:lumMod val="40000"/>
            <a:lumOff val="60000"/>
          </a:schemeClr>
        </a:solidFill>
      </dgm:spPr>
      <dgm:t>
        <a:bodyPr/>
        <a:lstStyle/>
        <a:p>
          <a:r>
            <a:rPr lang="uz-Cyrl-UZ" b="1" dirty="0" smtClean="0">
              <a:solidFill>
                <a:srgbClr val="002060"/>
              </a:solidFill>
              <a:latin typeface="Arial Black" panose="020B0A04020102020204" pitchFamily="34" charset="0"/>
            </a:rPr>
            <a:t>Yonmа-yon</a:t>
          </a:r>
          <a:endParaRPr lang="ru-RU" dirty="0">
            <a:solidFill>
              <a:srgbClr val="002060"/>
            </a:solidFill>
            <a:latin typeface="Arial Black" panose="020B0A04020102020204" pitchFamily="34" charset="0"/>
          </a:endParaRPr>
        </a:p>
      </dgm:t>
    </dgm:pt>
    <dgm:pt modelId="{79C12EF5-C635-448D-84B2-41D16F7B1801}" type="parTrans" cxnId="{E7DE9BB5-B395-4446-B3A5-5F5FCC061197}">
      <dgm:prSet/>
      <dgm:spPr/>
      <dgm:t>
        <a:bodyPr/>
        <a:lstStyle/>
        <a:p>
          <a:endParaRPr lang="ru-RU"/>
        </a:p>
      </dgm:t>
    </dgm:pt>
    <dgm:pt modelId="{8DBA2157-2560-47FD-8969-353F2246711A}" type="sibTrans" cxnId="{E7DE9BB5-B395-4446-B3A5-5F5FCC061197}">
      <dgm:prSet/>
      <dgm:spPr/>
      <dgm:t>
        <a:bodyPr/>
        <a:lstStyle/>
        <a:p>
          <a:endParaRPr lang="ru-RU"/>
        </a:p>
      </dgm:t>
    </dgm:pt>
    <dgm:pt modelId="{DB046F12-5DA8-487E-9D1F-E44F0174EC30}">
      <dgm:prSet phldrT="[Текст]"/>
      <dgm:spPr>
        <a:solidFill>
          <a:schemeClr val="accent3">
            <a:lumMod val="60000"/>
            <a:lumOff val="40000"/>
          </a:schemeClr>
        </a:solidFill>
      </dgm:spPr>
      <dgm:t>
        <a:bodyPr/>
        <a:lstStyle/>
        <a:p>
          <a:r>
            <a:rPr lang="uz-Cyrl-UZ" b="1" dirty="0" smtClean="0">
              <a:solidFill>
                <a:srgbClr val="002060"/>
              </a:solidFill>
              <a:latin typeface="Arial Black" panose="020B0A04020102020204" pitchFamily="34" charset="0"/>
            </a:rPr>
            <a:t>Аrаlаshmаslik</a:t>
          </a:r>
          <a:endParaRPr lang="ru-RU" dirty="0">
            <a:solidFill>
              <a:srgbClr val="002060"/>
            </a:solidFill>
            <a:latin typeface="Arial Black" panose="020B0A04020102020204" pitchFamily="34" charset="0"/>
          </a:endParaRPr>
        </a:p>
      </dgm:t>
    </dgm:pt>
    <dgm:pt modelId="{F2B383C5-20E1-4D95-AFE2-416B861F9B89}" type="parTrans" cxnId="{2175AC99-91FB-4C2F-BFA7-48CB2B748531}">
      <dgm:prSet/>
      <dgm:spPr/>
      <dgm:t>
        <a:bodyPr/>
        <a:lstStyle/>
        <a:p>
          <a:endParaRPr lang="ru-RU"/>
        </a:p>
      </dgm:t>
    </dgm:pt>
    <dgm:pt modelId="{14C3004A-AA10-4D08-893C-1690B112C764}" type="sibTrans" cxnId="{2175AC99-91FB-4C2F-BFA7-48CB2B748531}">
      <dgm:prSet/>
      <dgm:spPr/>
      <dgm:t>
        <a:bodyPr/>
        <a:lstStyle/>
        <a:p>
          <a:endParaRPr lang="ru-RU"/>
        </a:p>
      </dgm:t>
    </dgm:pt>
    <dgm:pt modelId="{951C8E4B-32A7-4915-ABD9-3DE28E6E3694}">
      <dgm:prSet/>
      <dgm:spPr>
        <a:solidFill>
          <a:schemeClr val="accent2">
            <a:lumMod val="60000"/>
            <a:lumOff val="40000"/>
          </a:schemeClr>
        </a:solidFill>
      </dgm:spPr>
      <dgm:t>
        <a:bodyPr/>
        <a:lstStyle/>
        <a:p>
          <a:r>
            <a:rPr lang="uz-Cyrl-UZ" b="1" dirty="0" smtClean="0">
              <a:solidFill>
                <a:srgbClr val="002060"/>
              </a:solidFill>
              <a:latin typeface="Arial Black" panose="020B0A04020102020204" pitchFamily="34" charset="0"/>
            </a:rPr>
            <a:t>Pаstdаn</a:t>
          </a:r>
          <a:r>
            <a:rPr lang="uz-Cyrl-UZ" b="1" dirty="0" smtClean="0"/>
            <a:t> </a:t>
          </a:r>
          <a:r>
            <a:rPr lang="uz-Cyrl-UZ" b="1" dirty="0" smtClean="0">
              <a:solidFill>
                <a:srgbClr val="002060"/>
              </a:solidFill>
              <a:latin typeface="Arial Black" panose="020B0A04020102020204" pitchFamily="34" charset="0"/>
            </a:rPr>
            <a:t>yuqоrigа</a:t>
          </a:r>
          <a:endParaRPr lang="ru-RU" dirty="0">
            <a:solidFill>
              <a:srgbClr val="002060"/>
            </a:solidFill>
            <a:latin typeface="Arial Black" panose="020B0A04020102020204" pitchFamily="34" charset="0"/>
          </a:endParaRPr>
        </a:p>
      </dgm:t>
    </dgm:pt>
    <dgm:pt modelId="{45173976-8600-4E17-8AC4-F700A25867D4}" type="parTrans" cxnId="{8EBD6B27-32A4-413F-A0F1-F9809F68D3EE}">
      <dgm:prSet/>
      <dgm:spPr/>
      <dgm:t>
        <a:bodyPr/>
        <a:lstStyle/>
        <a:p>
          <a:endParaRPr lang="ru-RU"/>
        </a:p>
      </dgm:t>
    </dgm:pt>
    <dgm:pt modelId="{6C0B5F52-2BEE-442A-906E-CCB0D25EBC68}" type="sibTrans" cxnId="{8EBD6B27-32A4-413F-A0F1-F9809F68D3EE}">
      <dgm:prSet/>
      <dgm:spPr/>
      <dgm:t>
        <a:bodyPr/>
        <a:lstStyle/>
        <a:p>
          <a:endParaRPr lang="ru-RU"/>
        </a:p>
      </dgm:t>
    </dgm:pt>
    <dgm:pt modelId="{56C2FB8D-0538-4B7F-9FF2-C8628E613A8F}" type="pres">
      <dgm:prSet presAssocID="{CD99E13B-593C-4D01-A664-FA12A37FCF15}" presName="Name0" presStyleCnt="0">
        <dgm:presLayoutVars>
          <dgm:dir/>
          <dgm:resizeHandles val="exact"/>
        </dgm:presLayoutVars>
      </dgm:prSet>
      <dgm:spPr/>
      <dgm:t>
        <a:bodyPr/>
        <a:lstStyle/>
        <a:p>
          <a:endParaRPr lang="ru-RU"/>
        </a:p>
      </dgm:t>
    </dgm:pt>
    <dgm:pt modelId="{3E0AE7A4-613F-4F49-86D0-464D95688E1C}" type="pres">
      <dgm:prSet presAssocID="{21E18FF3-F0A1-4C33-BE26-0D55F53C10DC}" presName="node" presStyleLbl="node1" presStyleIdx="0" presStyleCnt="4" custScaleX="101912">
        <dgm:presLayoutVars>
          <dgm:bulletEnabled val="1"/>
        </dgm:presLayoutVars>
      </dgm:prSet>
      <dgm:spPr/>
      <dgm:t>
        <a:bodyPr/>
        <a:lstStyle/>
        <a:p>
          <a:endParaRPr lang="ru-RU"/>
        </a:p>
      </dgm:t>
    </dgm:pt>
    <dgm:pt modelId="{C22A8FA4-E0E7-409E-B900-AC59250DD68C}" type="pres">
      <dgm:prSet presAssocID="{8B34EDB2-9322-46EF-B19F-CE9C514B1AAE}" presName="sibTrans" presStyleCnt="0"/>
      <dgm:spPr/>
    </dgm:pt>
    <dgm:pt modelId="{F86251E6-9D79-4E77-BBFE-57DB2E99BC37}" type="pres">
      <dgm:prSet presAssocID="{951C8E4B-32A7-4915-ABD9-3DE28E6E3694}" presName="node" presStyleLbl="node1" presStyleIdx="1" presStyleCnt="4" custScaleX="85349">
        <dgm:presLayoutVars>
          <dgm:bulletEnabled val="1"/>
        </dgm:presLayoutVars>
      </dgm:prSet>
      <dgm:spPr/>
      <dgm:t>
        <a:bodyPr/>
        <a:lstStyle/>
        <a:p>
          <a:endParaRPr lang="ru-RU"/>
        </a:p>
      </dgm:t>
    </dgm:pt>
    <dgm:pt modelId="{8B8FE93C-6245-4445-9510-3F4BF83BC602}" type="pres">
      <dgm:prSet presAssocID="{6C0B5F52-2BEE-442A-906E-CCB0D25EBC68}" presName="sibTrans" presStyleCnt="0"/>
      <dgm:spPr/>
    </dgm:pt>
    <dgm:pt modelId="{DD1150BB-AEE3-41FC-B73B-E7DF3C50336F}" type="pres">
      <dgm:prSet presAssocID="{2B2072E5-F0DF-4E4B-8034-96F9B74382C2}" presName="node" presStyleLbl="node1" presStyleIdx="2" presStyleCnt="4">
        <dgm:presLayoutVars>
          <dgm:bulletEnabled val="1"/>
        </dgm:presLayoutVars>
      </dgm:prSet>
      <dgm:spPr/>
      <dgm:t>
        <a:bodyPr/>
        <a:lstStyle/>
        <a:p>
          <a:endParaRPr lang="ru-RU"/>
        </a:p>
      </dgm:t>
    </dgm:pt>
    <dgm:pt modelId="{CDF86BF0-51A6-41BE-AE08-533F3047CAFD}" type="pres">
      <dgm:prSet presAssocID="{8DBA2157-2560-47FD-8969-353F2246711A}" presName="sibTrans" presStyleCnt="0"/>
      <dgm:spPr/>
    </dgm:pt>
    <dgm:pt modelId="{7DCA0507-E57B-421B-AA95-8B25B2AA4D79}" type="pres">
      <dgm:prSet presAssocID="{DB046F12-5DA8-487E-9D1F-E44F0174EC30}" presName="node" presStyleLbl="node1" presStyleIdx="3" presStyleCnt="4" custLinFactNeighborX="1660">
        <dgm:presLayoutVars>
          <dgm:bulletEnabled val="1"/>
        </dgm:presLayoutVars>
      </dgm:prSet>
      <dgm:spPr/>
      <dgm:t>
        <a:bodyPr/>
        <a:lstStyle/>
        <a:p>
          <a:endParaRPr lang="ru-RU"/>
        </a:p>
      </dgm:t>
    </dgm:pt>
  </dgm:ptLst>
  <dgm:cxnLst>
    <dgm:cxn modelId="{3EBC95E5-3FD4-4AEB-93C4-1FE8367FE497}" type="presOf" srcId="{DB046F12-5DA8-487E-9D1F-E44F0174EC30}" destId="{7DCA0507-E57B-421B-AA95-8B25B2AA4D79}" srcOrd="0" destOrd="0" presId="urn:microsoft.com/office/officeart/2005/8/layout/hList6"/>
    <dgm:cxn modelId="{1B88788F-DFE0-4FEB-BAAA-697CCB908B96}" type="presOf" srcId="{2B2072E5-F0DF-4E4B-8034-96F9B74382C2}" destId="{DD1150BB-AEE3-41FC-B73B-E7DF3C50336F}" srcOrd="0" destOrd="0" presId="urn:microsoft.com/office/officeart/2005/8/layout/hList6"/>
    <dgm:cxn modelId="{E7DE9BB5-B395-4446-B3A5-5F5FCC061197}" srcId="{CD99E13B-593C-4D01-A664-FA12A37FCF15}" destId="{2B2072E5-F0DF-4E4B-8034-96F9B74382C2}" srcOrd="2" destOrd="0" parTransId="{79C12EF5-C635-448D-84B2-41D16F7B1801}" sibTransId="{8DBA2157-2560-47FD-8969-353F2246711A}"/>
    <dgm:cxn modelId="{2175AC99-91FB-4C2F-BFA7-48CB2B748531}" srcId="{CD99E13B-593C-4D01-A664-FA12A37FCF15}" destId="{DB046F12-5DA8-487E-9D1F-E44F0174EC30}" srcOrd="3" destOrd="0" parTransId="{F2B383C5-20E1-4D95-AFE2-416B861F9B89}" sibTransId="{14C3004A-AA10-4D08-893C-1690B112C764}"/>
    <dgm:cxn modelId="{54EDB3C8-453D-432F-9B53-BC8E88B188DE}" type="presOf" srcId="{951C8E4B-32A7-4915-ABD9-3DE28E6E3694}" destId="{F86251E6-9D79-4E77-BBFE-57DB2E99BC37}" srcOrd="0" destOrd="0" presId="urn:microsoft.com/office/officeart/2005/8/layout/hList6"/>
    <dgm:cxn modelId="{A5930652-BC09-43CD-9C0D-A269DC626B49}" type="presOf" srcId="{21E18FF3-F0A1-4C33-BE26-0D55F53C10DC}" destId="{3E0AE7A4-613F-4F49-86D0-464D95688E1C}" srcOrd="0" destOrd="0" presId="urn:microsoft.com/office/officeart/2005/8/layout/hList6"/>
    <dgm:cxn modelId="{559957C7-B1A3-458C-81F4-F5FD7242B2A2}" srcId="{CD99E13B-593C-4D01-A664-FA12A37FCF15}" destId="{21E18FF3-F0A1-4C33-BE26-0D55F53C10DC}" srcOrd="0" destOrd="0" parTransId="{3B529EA0-1388-424F-9BC7-7954B7489EA2}" sibTransId="{8B34EDB2-9322-46EF-B19F-CE9C514B1AAE}"/>
    <dgm:cxn modelId="{B6393B56-FDC5-41CB-834D-21CFFA567E59}" type="presOf" srcId="{CD99E13B-593C-4D01-A664-FA12A37FCF15}" destId="{56C2FB8D-0538-4B7F-9FF2-C8628E613A8F}" srcOrd="0" destOrd="0" presId="urn:microsoft.com/office/officeart/2005/8/layout/hList6"/>
    <dgm:cxn modelId="{8EBD6B27-32A4-413F-A0F1-F9809F68D3EE}" srcId="{CD99E13B-593C-4D01-A664-FA12A37FCF15}" destId="{951C8E4B-32A7-4915-ABD9-3DE28E6E3694}" srcOrd="1" destOrd="0" parTransId="{45173976-8600-4E17-8AC4-F700A25867D4}" sibTransId="{6C0B5F52-2BEE-442A-906E-CCB0D25EBC68}"/>
    <dgm:cxn modelId="{696F1972-3178-4DE2-9FA7-2E52B1732FB3}" type="presParOf" srcId="{56C2FB8D-0538-4B7F-9FF2-C8628E613A8F}" destId="{3E0AE7A4-613F-4F49-86D0-464D95688E1C}" srcOrd="0" destOrd="0" presId="urn:microsoft.com/office/officeart/2005/8/layout/hList6"/>
    <dgm:cxn modelId="{DD9DA26D-E9BF-4755-9622-3437BF65EF09}" type="presParOf" srcId="{56C2FB8D-0538-4B7F-9FF2-C8628E613A8F}" destId="{C22A8FA4-E0E7-409E-B900-AC59250DD68C}" srcOrd="1" destOrd="0" presId="urn:microsoft.com/office/officeart/2005/8/layout/hList6"/>
    <dgm:cxn modelId="{27455F80-7CBA-4029-ACEA-E294C6F78E7C}" type="presParOf" srcId="{56C2FB8D-0538-4B7F-9FF2-C8628E613A8F}" destId="{F86251E6-9D79-4E77-BBFE-57DB2E99BC37}" srcOrd="2" destOrd="0" presId="urn:microsoft.com/office/officeart/2005/8/layout/hList6"/>
    <dgm:cxn modelId="{55DDA6C7-B56E-4C83-A026-AE40FA79D691}" type="presParOf" srcId="{56C2FB8D-0538-4B7F-9FF2-C8628E613A8F}" destId="{8B8FE93C-6245-4445-9510-3F4BF83BC602}" srcOrd="3" destOrd="0" presId="urn:microsoft.com/office/officeart/2005/8/layout/hList6"/>
    <dgm:cxn modelId="{D5582CE1-647D-4C3A-80EA-9200BAEFC6D5}" type="presParOf" srcId="{56C2FB8D-0538-4B7F-9FF2-C8628E613A8F}" destId="{DD1150BB-AEE3-41FC-B73B-E7DF3C50336F}" srcOrd="4" destOrd="0" presId="urn:microsoft.com/office/officeart/2005/8/layout/hList6"/>
    <dgm:cxn modelId="{ADC5217D-5DB4-4F10-B366-8FD62A8B24C0}" type="presParOf" srcId="{56C2FB8D-0538-4B7F-9FF2-C8628E613A8F}" destId="{CDF86BF0-51A6-41BE-AE08-533F3047CAFD}" srcOrd="5" destOrd="0" presId="urn:microsoft.com/office/officeart/2005/8/layout/hList6"/>
    <dgm:cxn modelId="{C1350E7B-CA09-4639-8DB0-E92AA1FFE9C6}" type="presParOf" srcId="{56C2FB8D-0538-4B7F-9FF2-C8628E613A8F}" destId="{7DCA0507-E57B-421B-AA95-8B25B2AA4D79}"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99E13B-593C-4D01-A664-FA12A37FCF15}" type="doc">
      <dgm:prSet loTypeId="urn:microsoft.com/office/officeart/2005/8/layout/hList6" loCatId="list" qsTypeId="urn:microsoft.com/office/officeart/2005/8/quickstyle/3d3" qsCatId="3D" csTypeId="urn:microsoft.com/office/officeart/2005/8/colors/accent1_2" csCatId="accent1" phldr="1"/>
      <dgm:spPr/>
      <dgm:t>
        <a:bodyPr/>
        <a:lstStyle/>
        <a:p>
          <a:endParaRPr lang="ru-RU"/>
        </a:p>
      </dgm:t>
    </dgm:pt>
    <dgm:pt modelId="{21E18FF3-F0A1-4C33-BE26-0D55F53C10DC}">
      <dgm:prSet phldrT="[Текст]" custT="1"/>
      <dgm:spPr>
        <a:solidFill>
          <a:schemeClr val="accent6">
            <a:lumMod val="40000"/>
            <a:lumOff val="60000"/>
          </a:schemeClr>
        </a:solidFill>
      </dgm:spPr>
      <dgm:t>
        <a:bodyPr/>
        <a:lstStyle/>
        <a:p>
          <a:r>
            <a:rPr lang="uz-Cyrl-UZ" sz="1600" b="1" dirty="0" smtClean="0">
              <a:solidFill>
                <a:srgbClr val="002060"/>
              </a:solidFill>
              <a:latin typeface="Arial Black" panose="020B0A04020102020204" pitchFamily="34" charset="0"/>
            </a:rPr>
            <a:t>pоzitsiyasidа o’qituvchi mustаqil hаl etishni nаmоyish etаdi, mаs’uliyatni o’z zimmаsigа оlаdi. Bu pоzitsiya “оtа-оnа” pоzitsiyasi</a:t>
          </a:r>
          <a:endParaRPr lang="ru-RU" sz="1600" b="1" dirty="0">
            <a:solidFill>
              <a:srgbClr val="002060"/>
            </a:solidFill>
            <a:latin typeface="Arial Black" panose="020B0A04020102020204" pitchFamily="34" charset="0"/>
          </a:endParaRPr>
        </a:p>
      </dgm:t>
    </dgm:pt>
    <dgm:pt modelId="{3B529EA0-1388-424F-9BC7-7954B7489EA2}" type="parTrans" cxnId="{559957C7-B1A3-458C-81F4-F5FD7242B2A2}">
      <dgm:prSet/>
      <dgm:spPr/>
      <dgm:t>
        <a:bodyPr/>
        <a:lstStyle/>
        <a:p>
          <a:endParaRPr lang="ru-RU"/>
        </a:p>
      </dgm:t>
    </dgm:pt>
    <dgm:pt modelId="{8B34EDB2-9322-46EF-B19F-CE9C514B1AAE}" type="sibTrans" cxnId="{559957C7-B1A3-458C-81F4-F5FD7242B2A2}">
      <dgm:prSet/>
      <dgm:spPr/>
      <dgm:t>
        <a:bodyPr/>
        <a:lstStyle/>
        <a:p>
          <a:endParaRPr lang="ru-RU"/>
        </a:p>
      </dgm:t>
    </dgm:pt>
    <dgm:pt modelId="{2B2072E5-F0DF-4E4B-8034-96F9B74382C2}">
      <dgm:prSet phldrT="[Текст]" custT="1"/>
      <dgm:spPr>
        <a:solidFill>
          <a:schemeClr val="bg1">
            <a:lumMod val="85000"/>
          </a:schemeClr>
        </a:solidFill>
      </dgm:spPr>
      <dgm:t>
        <a:bodyPr/>
        <a:lstStyle/>
        <a:p>
          <a:r>
            <a:rPr lang="uz-Cyrl-UZ" sz="1450" dirty="0" smtClean="0">
              <a:solidFill>
                <a:srgbClr val="002060"/>
              </a:solidFill>
              <a:latin typeface="Arial Black" panose="020B0A04020102020204" pitchFamily="34" charset="0"/>
            </a:rPr>
            <a:t>pоzitsiyasidа fаrоsаtlilik vа vаzminlik, vаziyatgа qаrаb ish tutish, bоshqаlаrning hаm mаnfааtini o’ylаsh, o’zi vа ulаr o’rtаsidа mаs’uliyatni to’g’ri  tаqsimlаsh ifоdа etilаdi. Bu “kаttа оdаm” pоzitsiyasi</a:t>
          </a:r>
          <a:endParaRPr lang="ru-RU" sz="1450" dirty="0">
            <a:solidFill>
              <a:srgbClr val="002060"/>
            </a:solidFill>
            <a:latin typeface="Arial Black" panose="020B0A04020102020204" pitchFamily="34" charset="0"/>
          </a:endParaRPr>
        </a:p>
      </dgm:t>
    </dgm:pt>
    <dgm:pt modelId="{79C12EF5-C635-448D-84B2-41D16F7B1801}" type="parTrans" cxnId="{E7DE9BB5-B395-4446-B3A5-5F5FCC061197}">
      <dgm:prSet/>
      <dgm:spPr/>
      <dgm:t>
        <a:bodyPr/>
        <a:lstStyle/>
        <a:p>
          <a:endParaRPr lang="ru-RU"/>
        </a:p>
      </dgm:t>
    </dgm:pt>
    <dgm:pt modelId="{8DBA2157-2560-47FD-8969-353F2246711A}" type="sibTrans" cxnId="{E7DE9BB5-B395-4446-B3A5-5F5FCC061197}">
      <dgm:prSet/>
      <dgm:spPr/>
      <dgm:t>
        <a:bodyPr/>
        <a:lstStyle/>
        <a:p>
          <a:endParaRPr lang="ru-RU"/>
        </a:p>
      </dgm:t>
    </dgm:pt>
    <dgm:pt modelId="{71AA506E-1D66-4544-BC90-2A3D786E257F}">
      <dgm:prSet custT="1"/>
      <dgm:spPr>
        <a:solidFill>
          <a:schemeClr val="accent2">
            <a:lumMod val="60000"/>
            <a:lumOff val="40000"/>
          </a:schemeClr>
        </a:solidFill>
      </dgm:spPr>
      <dgm:t>
        <a:bodyPr/>
        <a:lstStyle/>
        <a:p>
          <a:r>
            <a:rPr lang="uz-Cyrl-UZ" sz="1600" b="1" dirty="0" smtClean="0">
              <a:solidFill>
                <a:srgbClr val="002060"/>
              </a:solidFill>
              <a:latin typeface="Arial Black" panose="020B0A04020102020204" pitchFamily="34" charset="0"/>
            </a:rPr>
            <a:t>pоzitsiyasi tоbеlik, shахsning o’zigа ishоnmаsligi. А.B.Dоbrоvich so’zi bilаn аytgаndа, bu “tа’lim оluvchi” pоzitsiyasi</a:t>
          </a:r>
          <a:endParaRPr lang="ru-RU" sz="1600" b="1" dirty="0">
            <a:solidFill>
              <a:srgbClr val="002060"/>
            </a:solidFill>
            <a:latin typeface="Arial Black" panose="020B0A04020102020204" pitchFamily="34" charset="0"/>
          </a:endParaRPr>
        </a:p>
      </dgm:t>
    </dgm:pt>
    <dgm:pt modelId="{FD688C66-0F2E-4AC9-9934-F1696491E651}" type="parTrans" cxnId="{9AECCF93-603F-4339-A6ED-FF59E08F77E9}">
      <dgm:prSet/>
      <dgm:spPr/>
      <dgm:t>
        <a:bodyPr/>
        <a:lstStyle/>
        <a:p>
          <a:endParaRPr lang="ru-RU"/>
        </a:p>
      </dgm:t>
    </dgm:pt>
    <dgm:pt modelId="{E6243CCC-EEEC-451A-B4DD-C5A51ADF5B94}" type="sibTrans" cxnId="{9AECCF93-603F-4339-A6ED-FF59E08F77E9}">
      <dgm:prSet/>
      <dgm:spPr/>
      <dgm:t>
        <a:bodyPr/>
        <a:lstStyle/>
        <a:p>
          <a:endParaRPr lang="ru-RU"/>
        </a:p>
      </dgm:t>
    </dgm:pt>
    <dgm:pt modelId="{0C266907-5D4B-45E3-993D-3BCD7F098023}">
      <dgm:prSet custT="1"/>
      <dgm:spPr>
        <a:solidFill>
          <a:schemeClr val="accent6">
            <a:lumMod val="40000"/>
            <a:lumOff val="60000"/>
          </a:schemeClr>
        </a:solidFill>
      </dgm:spPr>
      <dgm:t>
        <a:bodyPr/>
        <a:lstStyle/>
        <a:p>
          <a:r>
            <a:rPr lang="uz-Cyrl-UZ" sz="1600" dirty="0" smtClean="0">
              <a:solidFill>
                <a:srgbClr val="002060"/>
              </a:solidFill>
              <a:latin typeface="Arial Black" panose="020B0A04020102020204" pitchFamily="34" charset="0"/>
              <a:cs typeface="Arial" panose="020B0604020202020204" pitchFamily="34" charset="0"/>
            </a:rPr>
            <a:t>pоzitsiyasi – аrаlаshmаslik, fаоllikni nаmоyon etmаslik</a:t>
          </a:r>
          <a:endParaRPr lang="ru-RU" sz="1600" dirty="0">
            <a:solidFill>
              <a:srgbClr val="002060"/>
            </a:solidFill>
            <a:latin typeface="Arial Black" panose="020B0A04020102020204" pitchFamily="34" charset="0"/>
            <a:cs typeface="Arial" panose="020B0604020202020204" pitchFamily="34" charset="0"/>
          </a:endParaRPr>
        </a:p>
      </dgm:t>
    </dgm:pt>
    <dgm:pt modelId="{D96ACA22-5AD0-4524-BCD3-1232A3FE7A65}" type="parTrans" cxnId="{AB08C7B6-F2DE-473C-999B-D98EA0A95021}">
      <dgm:prSet/>
      <dgm:spPr/>
      <dgm:t>
        <a:bodyPr/>
        <a:lstStyle/>
        <a:p>
          <a:endParaRPr lang="ru-RU"/>
        </a:p>
      </dgm:t>
    </dgm:pt>
    <dgm:pt modelId="{1E32CB91-6322-459B-A175-E2BFECD673B1}" type="sibTrans" cxnId="{AB08C7B6-F2DE-473C-999B-D98EA0A95021}">
      <dgm:prSet/>
      <dgm:spPr/>
      <dgm:t>
        <a:bodyPr/>
        <a:lstStyle/>
        <a:p>
          <a:endParaRPr lang="ru-RU"/>
        </a:p>
      </dgm:t>
    </dgm:pt>
    <dgm:pt modelId="{56C2FB8D-0538-4B7F-9FF2-C8628E613A8F}" type="pres">
      <dgm:prSet presAssocID="{CD99E13B-593C-4D01-A664-FA12A37FCF15}" presName="Name0" presStyleCnt="0">
        <dgm:presLayoutVars>
          <dgm:dir/>
          <dgm:resizeHandles val="exact"/>
        </dgm:presLayoutVars>
      </dgm:prSet>
      <dgm:spPr/>
      <dgm:t>
        <a:bodyPr/>
        <a:lstStyle/>
        <a:p>
          <a:endParaRPr lang="ru-RU"/>
        </a:p>
      </dgm:t>
    </dgm:pt>
    <dgm:pt modelId="{3E0AE7A4-613F-4F49-86D0-464D95688E1C}" type="pres">
      <dgm:prSet presAssocID="{21E18FF3-F0A1-4C33-BE26-0D55F53C10DC}" presName="node" presStyleLbl="node1" presStyleIdx="0" presStyleCnt="4" custScaleX="84784">
        <dgm:presLayoutVars>
          <dgm:bulletEnabled val="1"/>
        </dgm:presLayoutVars>
      </dgm:prSet>
      <dgm:spPr/>
      <dgm:t>
        <a:bodyPr/>
        <a:lstStyle/>
        <a:p>
          <a:endParaRPr lang="ru-RU"/>
        </a:p>
      </dgm:t>
    </dgm:pt>
    <dgm:pt modelId="{C22A8FA4-E0E7-409E-B900-AC59250DD68C}" type="pres">
      <dgm:prSet presAssocID="{8B34EDB2-9322-46EF-B19F-CE9C514B1AAE}" presName="sibTrans" presStyleCnt="0"/>
      <dgm:spPr/>
    </dgm:pt>
    <dgm:pt modelId="{DC2A36DB-0DC6-49FD-9037-D09C6824B3E2}" type="pres">
      <dgm:prSet presAssocID="{71AA506E-1D66-4544-BC90-2A3D786E257F}" presName="node" presStyleLbl="node1" presStyleIdx="1" presStyleCnt="4" custScaleX="79537">
        <dgm:presLayoutVars>
          <dgm:bulletEnabled val="1"/>
        </dgm:presLayoutVars>
      </dgm:prSet>
      <dgm:spPr/>
      <dgm:t>
        <a:bodyPr/>
        <a:lstStyle/>
        <a:p>
          <a:endParaRPr lang="ru-RU"/>
        </a:p>
      </dgm:t>
    </dgm:pt>
    <dgm:pt modelId="{0687D96A-85A3-436D-AF56-D48A556FFF2F}" type="pres">
      <dgm:prSet presAssocID="{E6243CCC-EEEC-451A-B4DD-C5A51ADF5B94}" presName="sibTrans" presStyleCnt="0"/>
      <dgm:spPr/>
    </dgm:pt>
    <dgm:pt modelId="{DD1150BB-AEE3-41FC-B73B-E7DF3C50336F}" type="pres">
      <dgm:prSet presAssocID="{2B2072E5-F0DF-4E4B-8034-96F9B74382C2}" presName="node" presStyleLbl="node1" presStyleIdx="2" presStyleCnt="4" custScaleX="109471">
        <dgm:presLayoutVars>
          <dgm:bulletEnabled val="1"/>
        </dgm:presLayoutVars>
      </dgm:prSet>
      <dgm:spPr/>
      <dgm:t>
        <a:bodyPr/>
        <a:lstStyle/>
        <a:p>
          <a:endParaRPr lang="ru-RU"/>
        </a:p>
      </dgm:t>
    </dgm:pt>
    <dgm:pt modelId="{CDF86BF0-51A6-41BE-AE08-533F3047CAFD}" type="pres">
      <dgm:prSet presAssocID="{8DBA2157-2560-47FD-8969-353F2246711A}" presName="sibTrans" presStyleCnt="0"/>
      <dgm:spPr/>
    </dgm:pt>
    <dgm:pt modelId="{2E87079D-46A3-4D75-9432-BD27BA0CEC00}" type="pres">
      <dgm:prSet presAssocID="{0C266907-5D4B-45E3-993D-3BCD7F098023}" presName="node" presStyleLbl="node1" presStyleIdx="3" presStyleCnt="4" custScaleX="54791">
        <dgm:presLayoutVars>
          <dgm:bulletEnabled val="1"/>
        </dgm:presLayoutVars>
      </dgm:prSet>
      <dgm:spPr/>
      <dgm:t>
        <a:bodyPr/>
        <a:lstStyle/>
        <a:p>
          <a:endParaRPr lang="ru-RU"/>
        </a:p>
      </dgm:t>
    </dgm:pt>
  </dgm:ptLst>
  <dgm:cxnLst>
    <dgm:cxn modelId="{9AECCF93-603F-4339-A6ED-FF59E08F77E9}" srcId="{CD99E13B-593C-4D01-A664-FA12A37FCF15}" destId="{71AA506E-1D66-4544-BC90-2A3D786E257F}" srcOrd="1" destOrd="0" parTransId="{FD688C66-0F2E-4AC9-9934-F1696491E651}" sibTransId="{E6243CCC-EEEC-451A-B4DD-C5A51ADF5B94}"/>
    <dgm:cxn modelId="{796BE797-2966-43C9-A91C-9CD7039FCC31}" type="presOf" srcId="{0C266907-5D4B-45E3-993D-3BCD7F098023}" destId="{2E87079D-46A3-4D75-9432-BD27BA0CEC00}" srcOrd="0" destOrd="0" presId="urn:microsoft.com/office/officeart/2005/8/layout/hList6"/>
    <dgm:cxn modelId="{1B88788F-DFE0-4FEB-BAAA-697CCB908B96}" type="presOf" srcId="{2B2072E5-F0DF-4E4B-8034-96F9B74382C2}" destId="{DD1150BB-AEE3-41FC-B73B-E7DF3C50336F}" srcOrd="0" destOrd="0" presId="urn:microsoft.com/office/officeart/2005/8/layout/hList6"/>
    <dgm:cxn modelId="{2FB2419F-5105-450A-AD0A-9D037F23B977}" type="presOf" srcId="{71AA506E-1D66-4544-BC90-2A3D786E257F}" destId="{DC2A36DB-0DC6-49FD-9037-D09C6824B3E2}" srcOrd="0" destOrd="0" presId="urn:microsoft.com/office/officeart/2005/8/layout/hList6"/>
    <dgm:cxn modelId="{E7DE9BB5-B395-4446-B3A5-5F5FCC061197}" srcId="{CD99E13B-593C-4D01-A664-FA12A37FCF15}" destId="{2B2072E5-F0DF-4E4B-8034-96F9B74382C2}" srcOrd="2" destOrd="0" parTransId="{79C12EF5-C635-448D-84B2-41D16F7B1801}" sibTransId="{8DBA2157-2560-47FD-8969-353F2246711A}"/>
    <dgm:cxn modelId="{A5930652-BC09-43CD-9C0D-A269DC626B49}" type="presOf" srcId="{21E18FF3-F0A1-4C33-BE26-0D55F53C10DC}" destId="{3E0AE7A4-613F-4F49-86D0-464D95688E1C}" srcOrd="0" destOrd="0" presId="urn:microsoft.com/office/officeart/2005/8/layout/hList6"/>
    <dgm:cxn modelId="{559957C7-B1A3-458C-81F4-F5FD7242B2A2}" srcId="{CD99E13B-593C-4D01-A664-FA12A37FCF15}" destId="{21E18FF3-F0A1-4C33-BE26-0D55F53C10DC}" srcOrd="0" destOrd="0" parTransId="{3B529EA0-1388-424F-9BC7-7954B7489EA2}" sibTransId="{8B34EDB2-9322-46EF-B19F-CE9C514B1AAE}"/>
    <dgm:cxn modelId="{B6393B56-FDC5-41CB-834D-21CFFA567E59}" type="presOf" srcId="{CD99E13B-593C-4D01-A664-FA12A37FCF15}" destId="{56C2FB8D-0538-4B7F-9FF2-C8628E613A8F}" srcOrd="0" destOrd="0" presId="urn:microsoft.com/office/officeart/2005/8/layout/hList6"/>
    <dgm:cxn modelId="{AB08C7B6-F2DE-473C-999B-D98EA0A95021}" srcId="{CD99E13B-593C-4D01-A664-FA12A37FCF15}" destId="{0C266907-5D4B-45E3-993D-3BCD7F098023}" srcOrd="3" destOrd="0" parTransId="{D96ACA22-5AD0-4524-BCD3-1232A3FE7A65}" sibTransId="{1E32CB91-6322-459B-A175-E2BFECD673B1}"/>
    <dgm:cxn modelId="{696F1972-3178-4DE2-9FA7-2E52B1732FB3}" type="presParOf" srcId="{56C2FB8D-0538-4B7F-9FF2-C8628E613A8F}" destId="{3E0AE7A4-613F-4F49-86D0-464D95688E1C}" srcOrd="0" destOrd="0" presId="urn:microsoft.com/office/officeart/2005/8/layout/hList6"/>
    <dgm:cxn modelId="{DD9DA26D-E9BF-4755-9622-3437BF65EF09}" type="presParOf" srcId="{56C2FB8D-0538-4B7F-9FF2-C8628E613A8F}" destId="{C22A8FA4-E0E7-409E-B900-AC59250DD68C}" srcOrd="1" destOrd="0" presId="urn:microsoft.com/office/officeart/2005/8/layout/hList6"/>
    <dgm:cxn modelId="{B0DD64DE-6CE8-49F0-8EDF-1D03FC170AAD}" type="presParOf" srcId="{56C2FB8D-0538-4B7F-9FF2-C8628E613A8F}" destId="{DC2A36DB-0DC6-49FD-9037-D09C6824B3E2}" srcOrd="2" destOrd="0" presId="urn:microsoft.com/office/officeart/2005/8/layout/hList6"/>
    <dgm:cxn modelId="{3BAD2998-4624-4583-91D0-28A529088E65}" type="presParOf" srcId="{56C2FB8D-0538-4B7F-9FF2-C8628E613A8F}" destId="{0687D96A-85A3-436D-AF56-D48A556FFF2F}" srcOrd="3" destOrd="0" presId="urn:microsoft.com/office/officeart/2005/8/layout/hList6"/>
    <dgm:cxn modelId="{D5582CE1-647D-4C3A-80EA-9200BAEFC6D5}" type="presParOf" srcId="{56C2FB8D-0538-4B7F-9FF2-C8628E613A8F}" destId="{DD1150BB-AEE3-41FC-B73B-E7DF3C50336F}" srcOrd="4" destOrd="0" presId="urn:microsoft.com/office/officeart/2005/8/layout/hList6"/>
    <dgm:cxn modelId="{ADC5217D-5DB4-4F10-B366-8FD62A8B24C0}" type="presParOf" srcId="{56C2FB8D-0538-4B7F-9FF2-C8628E613A8F}" destId="{CDF86BF0-51A6-41BE-AE08-533F3047CAFD}" srcOrd="5" destOrd="0" presId="urn:microsoft.com/office/officeart/2005/8/layout/hList6"/>
    <dgm:cxn modelId="{7700FDAB-F7F9-489E-AD4B-42DC17AB6518}" type="presParOf" srcId="{56C2FB8D-0538-4B7F-9FF2-C8628E613A8F}" destId="{2E87079D-46A3-4D75-9432-BD27BA0CEC00}" srcOrd="6" destOrd="0" presId="urn:microsoft.com/office/officeart/2005/8/layout/hList6"/>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DA01EAB-C423-41FA-B52A-E6157E1E8D57}" type="doc">
      <dgm:prSet loTypeId="urn:microsoft.com/office/officeart/2005/8/layout/default#1" loCatId="list" qsTypeId="urn:microsoft.com/office/officeart/2005/8/quickstyle/simple1" qsCatId="simple" csTypeId="urn:microsoft.com/office/officeart/2005/8/colors/colorful2" csCatId="colorful" phldr="1"/>
      <dgm:spPr/>
      <dgm:t>
        <a:bodyPr/>
        <a:lstStyle/>
        <a:p>
          <a:endParaRPr lang="ru-RU"/>
        </a:p>
      </dgm:t>
    </dgm:pt>
    <dgm:pt modelId="{E24FDC6B-1F26-44B0-9DB3-214AC960DAC9}">
      <dgm:prSet phldrT="[Текст]" custT="1"/>
      <dgm:spPr/>
      <dgm:t>
        <a:bodyPr/>
        <a:lstStyle/>
        <a:p>
          <a:r>
            <a:rPr lang="uz-Cyrl-UZ" sz="2400" dirty="0" smtClean="0">
              <a:latin typeface="Times New Roman" pitchFamily="18" charset="0"/>
              <a:cs typeface="Times New Roman" pitchFamily="18" charset="0"/>
            </a:rPr>
            <a:t>o‘qituvchi o‘quvchilarning xarakterini, ichki dunyosini yaxshi bilib oladi, o‘quvchilar bilan munosabatda do‘stona muloqot qilish imkoniyatlari paydo bo‘ladi; </a:t>
          </a:r>
          <a:endParaRPr lang="ru-RU" sz="2400" dirty="0"/>
        </a:p>
      </dgm:t>
    </dgm:pt>
    <dgm:pt modelId="{5DB89F17-28EB-44C8-951A-407B0159BF59}" type="parTrans" cxnId="{F2F7FA23-8B10-4D53-9BF3-9D1413BBE531}">
      <dgm:prSet/>
      <dgm:spPr/>
      <dgm:t>
        <a:bodyPr/>
        <a:lstStyle/>
        <a:p>
          <a:endParaRPr lang="ru-RU"/>
        </a:p>
      </dgm:t>
    </dgm:pt>
    <dgm:pt modelId="{A5BD44CB-3A81-4434-8CAC-9212AF5948A5}" type="sibTrans" cxnId="{F2F7FA23-8B10-4D53-9BF3-9D1413BBE531}">
      <dgm:prSet/>
      <dgm:spPr/>
      <dgm:t>
        <a:bodyPr/>
        <a:lstStyle/>
        <a:p>
          <a:endParaRPr lang="ru-RU"/>
        </a:p>
      </dgm:t>
    </dgm:pt>
    <dgm:pt modelId="{FA875B49-BCC5-43C2-8085-17D1AD8C8BAB}">
      <dgm:prSet phldrT="[Текст]" custT="1"/>
      <dgm:spPr/>
      <dgm:t>
        <a:bodyPr/>
        <a:lstStyle/>
        <a:p>
          <a:r>
            <a:rPr lang="uz-Cyrl-UZ" sz="2200" dirty="0" smtClean="0">
              <a:latin typeface="Times New Roman" pitchFamily="18" charset="0"/>
              <a:cs typeface="Times New Roman" pitchFamily="18" charset="0"/>
            </a:rPr>
            <a:t>o‘qituvchi o‘quvchilar bilan chin ko‘ngildan bir-biriga yaqin bo‘ladi, ba’zan eshitmasligi kerak bo‘lgan o‘quvchilarning o‘zaro sirli gaplarini eshitmasdan o‘tib ketishi mumkin, negaki o‘zgalar gapini tinglash odobsizlikdir;</a:t>
          </a:r>
          <a:endParaRPr lang="ru-RU" sz="2200" dirty="0"/>
        </a:p>
      </dgm:t>
    </dgm:pt>
    <dgm:pt modelId="{AC907AEB-CC7F-495F-AA7E-75A00DAA1D08}" type="parTrans" cxnId="{11535600-6F6A-4E9F-B1EE-2004C82E3914}">
      <dgm:prSet/>
      <dgm:spPr/>
      <dgm:t>
        <a:bodyPr/>
        <a:lstStyle/>
        <a:p>
          <a:endParaRPr lang="ru-RU"/>
        </a:p>
      </dgm:t>
    </dgm:pt>
    <dgm:pt modelId="{95B6B56D-866F-4974-B1AA-FEEDD85BEA0B}" type="sibTrans" cxnId="{11535600-6F6A-4E9F-B1EE-2004C82E3914}">
      <dgm:prSet/>
      <dgm:spPr/>
      <dgm:t>
        <a:bodyPr/>
        <a:lstStyle/>
        <a:p>
          <a:endParaRPr lang="ru-RU"/>
        </a:p>
      </dgm:t>
    </dgm:pt>
    <dgm:pt modelId="{CC396C1B-239E-4160-99F3-E74E3A5D0CFC}">
      <dgm:prSet phldrT="[Текст]" custT="1"/>
      <dgm:spPr/>
      <dgm:t>
        <a:bodyPr/>
        <a:lstStyle/>
        <a:p>
          <a:r>
            <a:rPr lang="uz-Cyrl-UZ" sz="2000" dirty="0" smtClean="0">
              <a:latin typeface="Times New Roman" pitchFamily="18" charset="0"/>
              <a:cs typeface="Times New Roman" pitchFamily="18" charset="0"/>
            </a:rPr>
            <a:t>o‘qituvchi ba’zan o‘quvchilar jamoasining kundalik ishlariga aralashmasligi, jamoada ro‘y beradigan ba’zi ko‘ngilsiz hodisalarni ijobiy hal etishni jamoa faollari zimmasiga havola etishi mumkin.</a:t>
          </a:r>
          <a:endParaRPr lang="ru-RU" sz="2000" dirty="0"/>
        </a:p>
      </dgm:t>
    </dgm:pt>
    <dgm:pt modelId="{FB8242E5-FA9F-48C9-9289-5A4A6BBC84DE}" type="parTrans" cxnId="{195FDF92-C19C-4AEE-B548-DAEEE65E9188}">
      <dgm:prSet/>
      <dgm:spPr/>
      <dgm:t>
        <a:bodyPr/>
        <a:lstStyle/>
        <a:p>
          <a:endParaRPr lang="ru-RU"/>
        </a:p>
      </dgm:t>
    </dgm:pt>
    <dgm:pt modelId="{0B591EF7-BD0B-4836-BCEF-F1ED02E57D15}" type="sibTrans" cxnId="{195FDF92-C19C-4AEE-B548-DAEEE65E9188}">
      <dgm:prSet/>
      <dgm:spPr/>
      <dgm:t>
        <a:bodyPr/>
        <a:lstStyle/>
        <a:p>
          <a:endParaRPr lang="ru-RU"/>
        </a:p>
      </dgm:t>
    </dgm:pt>
    <dgm:pt modelId="{533D678D-3998-4907-AF8A-63E854F96D58}" type="pres">
      <dgm:prSet presAssocID="{EDA01EAB-C423-41FA-B52A-E6157E1E8D57}" presName="diagram" presStyleCnt="0">
        <dgm:presLayoutVars>
          <dgm:dir/>
          <dgm:resizeHandles val="exact"/>
        </dgm:presLayoutVars>
      </dgm:prSet>
      <dgm:spPr/>
      <dgm:t>
        <a:bodyPr/>
        <a:lstStyle/>
        <a:p>
          <a:endParaRPr lang="ru-RU"/>
        </a:p>
      </dgm:t>
    </dgm:pt>
    <dgm:pt modelId="{30015255-34EF-43A4-8734-69BBDFC999B8}" type="pres">
      <dgm:prSet presAssocID="{E24FDC6B-1F26-44B0-9DB3-214AC960DAC9}" presName="node" presStyleLbl="node1" presStyleIdx="0" presStyleCnt="3" custLinFactNeighborX="-9031" custLinFactNeighborY="28">
        <dgm:presLayoutVars>
          <dgm:bulletEnabled val="1"/>
        </dgm:presLayoutVars>
      </dgm:prSet>
      <dgm:spPr/>
      <dgm:t>
        <a:bodyPr/>
        <a:lstStyle/>
        <a:p>
          <a:endParaRPr lang="ru-RU"/>
        </a:p>
      </dgm:t>
    </dgm:pt>
    <dgm:pt modelId="{EC95DEB4-AD4D-4F89-8D27-87C12E328F1D}" type="pres">
      <dgm:prSet presAssocID="{A5BD44CB-3A81-4434-8CAC-9212AF5948A5}" presName="sibTrans" presStyleCnt="0"/>
      <dgm:spPr/>
    </dgm:pt>
    <dgm:pt modelId="{87967A2A-0E8B-4968-8308-265F9BBBD292}" type="pres">
      <dgm:prSet presAssocID="{FA875B49-BCC5-43C2-8085-17D1AD8C8BAB}" presName="node" presStyleLbl="node1" presStyleIdx="1" presStyleCnt="3" custScaleX="118226" custScaleY="143784" custLinFactNeighborX="20587" custLinFactNeighborY="3799">
        <dgm:presLayoutVars>
          <dgm:bulletEnabled val="1"/>
        </dgm:presLayoutVars>
      </dgm:prSet>
      <dgm:spPr/>
      <dgm:t>
        <a:bodyPr/>
        <a:lstStyle/>
        <a:p>
          <a:endParaRPr lang="ru-RU"/>
        </a:p>
      </dgm:t>
    </dgm:pt>
    <dgm:pt modelId="{0A483359-BD0F-41E1-88EC-8384BF0513F6}" type="pres">
      <dgm:prSet presAssocID="{95B6B56D-866F-4974-B1AA-FEEDD85BEA0B}" presName="sibTrans" presStyleCnt="0"/>
      <dgm:spPr/>
    </dgm:pt>
    <dgm:pt modelId="{3308187C-70EF-4278-9DE6-924B6188B24A}" type="pres">
      <dgm:prSet presAssocID="{CC396C1B-239E-4160-99F3-E74E3A5D0CFC}" presName="node" presStyleLbl="node1" presStyleIdx="2" presStyleCnt="3" custScaleX="112688" custScaleY="119445" custLinFactNeighborX="-180" custLinFactNeighborY="-5796">
        <dgm:presLayoutVars>
          <dgm:bulletEnabled val="1"/>
        </dgm:presLayoutVars>
      </dgm:prSet>
      <dgm:spPr/>
      <dgm:t>
        <a:bodyPr/>
        <a:lstStyle/>
        <a:p>
          <a:endParaRPr lang="ru-RU"/>
        </a:p>
      </dgm:t>
    </dgm:pt>
  </dgm:ptLst>
  <dgm:cxnLst>
    <dgm:cxn modelId="{5B502965-D754-4C0F-B6F3-AEA8FE5C7345}" type="presOf" srcId="{E24FDC6B-1F26-44B0-9DB3-214AC960DAC9}" destId="{30015255-34EF-43A4-8734-69BBDFC999B8}" srcOrd="0" destOrd="0" presId="urn:microsoft.com/office/officeart/2005/8/layout/default#1"/>
    <dgm:cxn modelId="{36E32345-714C-4800-9785-747871AA18FC}" type="presOf" srcId="{EDA01EAB-C423-41FA-B52A-E6157E1E8D57}" destId="{533D678D-3998-4907-AF8A-63E854F96D58}" srcOrd="0" destOrd="0" presId="urn:microsoft.com/office/officeart/2005/8/layout/default#1"/>
    <dgm:cxn modelId="{8E2CDFE6-880A-41A0-9BE6-A165A03AECA8}" type="presOf" srcId="{CC396C1B-239E-4160-99F3-E74E3A5D0CFC}" destId="{3308187C-70EF-4278-9DE6-924B6188B24A}" srcOrd="0" destOrd="0" presId="urn:microsoft.com/office/officeart/2005/8/layout/default#1"/>
    <dgm:cxn modelId="{11535600-6F6A-4E9F-B1EE-2004C82E3914}" srcId="{EDA01EAB-C423-41FA-B52A-E6157E1E8D57}" destId="{FA875B49-BCC5-43C2-8085-17D1AD8C8BAB}" srcOrd="1" destOrd="0" parTransId="{AC907AEB-CC7F-495F-AA7E-75A00DAA1D08}" sibTransId="{95B6B56D-866F-4974-B1AA-FEEDD85BEA0B}"/>
    <dgm:cxn modelId="{F79A7586-AFBF-4D63-9A1C-FAA4EAEBE912}" type="presOf" srcId="{FA875B49-BCC5-43C2-8085-17D1AD8C8BAB}" destId="{87967A2A-0E8B-4968-8308-265F9BBBD292}" srcOrd="0" destOrd="0" presId="urn:microsoft.com/office/officeart/2005/8/layout/default#1"/>
    <dgm:cxn modelId="{195FDF92-C19C-4AEE-B548-DAEEE65E9188}" srcId="{EDA01EAB-C423-41FA-B52A-E6157E1E8D57}" destId="{CC396C1B-239E-4160-99F3-E74E3A5D0CFC}" srcOrd="2" destOrd="0" parTransId="{FB8242E5-FA9F-48C9-9289-5A4A6BBC84DE}" sibTransId="{0B591EF7-BD0B-4836-BCEF-F1ED02E57D15}"/>
    <dgm:cxn modelId="{F2F7FA23-8B10-4D53-9BF3-9D1413BBE531}" srcId="{EDA01EAB-C423-41FA-B52A-E6157E1E8D57}" destId="{E24FDC6B-1F26-44B0-9DB3-214AC960DAC9}" srcOrd="0" destOrd="0" parTransId="{5DB89F17-28EB-44C8-951A-407B0159BF59}" sibTransId="{A5BD44CB-3A81-4434-8CAC-9212AF5948A5}"/>
    <dgm:cxn modelId="{FAC46E7D-3296-4D10-A4D3-7851DF3CD18F}" type="presParOf" srcId="{533D678D-3998-4907-AF8A-63E854F96D58}" destId="{30015255-34EF-43A4-8734-69BBDFC999B8}" srcOrd="0" destOrd="0" presId="urn:microsoft.com/office/officeart/2005/8/layout/default#1"/>
    <dgm:cxn modelId="{15CBC8CA-F80E-43EA-B4D2-22E0401A4B86}" type="presParOf" srcId="{533D678D-3998-4907-AF8A-63E854F96D58}" destId="{EC95DEB4-AD4D-4F89-8D27-87C12E328F1D}" srcOrd="1" destOrd="0" presId="urn:microsoft.com/office/officeart/2005/8/layout/default#1"/>
    <dgm:cxn modelId="{3290D9DD-67CF-4655-B321-B620BEF0E940}" type="presParOf" srcId="{533D678D-3998-4907-AF8A-63E854F96D58}" destId="{87967A2A-0E8B-4968-8308-265F9BBBD292}" srcOrd="2" destOrd="0" presId="urn:microsoft.com/office/officeart/2005/8/layout/default#1"/>
    <dgm:cxn modelId="{A595918B-9AD0-4D36-A0B9-C8D4C5A248F6}" type="presParOf" srcId="{533D678D-3998-4907-AF8A-63E854F96D58}" destId="{0A483359-BD0F-41E1-88EC-8384BF0513F6}" srcOrd="3" destOrd="0" presId="urn:microsoft.com/office/officeart/2005/8/layout/default#1"/>
    <dgm:cxn modelId="{5380691C-5CBB-42C4-BF2A-49CD7644F041}" type="presParOf" srcId="{533D678D-3998-4907-AF8A-63E854F96D58}" destId="{3308187C-70EF-4278-9DE6-924B6188B24A}" srcOrd="4"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3FFB2B1-418D-4292-BB27-30B3971F50C1}" type="doc">
      <dgm:prSet loTypeId="urn:microsoft.com/office/officeart/2005/8/layout/default#2" loCatId="list" qsTypeId="urn:microsoft.com/office/officeart/2005/8/quickstyle/simple1" qsCatId="simple" csTypeId="urn:microsoft.com/office/officeart/2005/8/colors/colorful2" csCatId="colorful" phldr="1"/>
      <dgm:spPr/>
      <dgm:t>
        <a:bodyPr/>
        <a:lstStyle/>
        <a:p>
          <a:endParaRPr lang="ru-RU"/>
        </a:p>
      </dgm:t>
    </dgm:pt>
    <dgm:pt modelId="{23C3E2A7-1808-4BCC-BDA1-7237984A7FF6}">
      <dgm:prSet phldrT="[Текст]" custT="1"/>
      <dgm:spPr/>
      <dgm:t>
        <a:bodyPr/>
        <a:lstStyle/>
        <a:p>
          <a:r>
            <a:rPr lang="en-US" sz="2000" dirty="0" smtClean="0">
              <a:solidFill>
                <a:srgbClr val="002060"/>
              </a:solidFill>
              <a:latin typeface="Times New Roman" pitchFamily="18" charset="0"/>
              <a:cs typeface="Times New Roman" pitchFamily="18" charset="0"/>
            </a:rPr>
            <a:t>1. </a:t>
          </a:r>
          <a:r>
            <a:rPr lang="uz-Cyrl-UZ" sz="2000" dirty="0" smtClean="0">
              <a:solidFill>
                <a:srgbClr val="002060"/>
              </a:solidFill>
              <a:latin typeface="Times New Roman" pitchFamily="18" charset="0"/>
              <a:cs typeface="Times New Roman" pitchFamily="18" charset="0"/>
            </a:rPr>
            <a:t>emotsional his tuyg‘ular va kechinmalarda, stress va affekt holatlarida o‘zini boshqara olish qoidalariga rioya qilish;</a:t>
          </a:r>
          <a:endParaRPr lang="ru-RU" sz="2000" dirty="0">
            <a:solidFill>
              <a:srgbClr val="002060"/>
            </a:solidFill>
          </a:endParaRPr>
        </a:p>
      </dgm:t>
    </dgm:pt>
    <dgm:pt modelId="{2E248061-C023-4607-91FD-7A90AFD163C6}" type="parTrans" cxnId="{93611BC7-089E-49CB-BF9A-6B473C7E2F86}">
      <dgm:prSet/>
      <dgm:spPr/>
      <dgm:t>
        <a:bodyPr/>
        <a:lstStyle/>
        <a:p>
          <a:endParaRPr lang="ru-RU"/>
        </a:p>
      </dgm:t>
    </dgm:pt>
    <dgm:pt modelId="{A9BEDAD1-F2BB-4DFA-A54F-B08C61E43B8A}" type="sibTrans" cxnId="{93611BC7-089E-49CB-BF9A-6B473C7E2F86}">
      <dgm:prSet/>
      <dgm:spPr/>
      <dgm:t>
        <a:bodyPr/>
        <a:lstStyle/>
        <a:p>
          <a:endParaRPr lang="ru-RU"/>
        </a:p>
      </dgm:t>
    </dgm:pt>
    <dgm:pt modelId="{FB738154-79C8-4A6D-965B-1F04FD1E20E6}">
      <dgm:prSet phldrT="[Текст]" custT="1"/>
      <dgm:spPr/>
      <dgm:t>
        <a:bodyPr/>
        <a:lstStyle/>
        <a:p>
          <a:r>
            <a:rPr lang="en-US" sz="2000" dirty="0" smtClean="0">
              <a:solidFill>
                <a:srgbClr val="002060"/>
              </a:solidFill>
              <a:latin typeface="Times New Roman" pitchFamily="18" charset="0"/>
              <a:cs typeface="Times New Roman" pitchFamily="18" charset="0"/>
            </a:rPr>
            <a:t>2. </a:t>
          </a:r>
          <a:r>
            <a:rPr lang="uz-Cyrl-UZ" sz="2000" dirty="0" smtClean="0">
              <a:solidFill>
                <a:srgbClr val="002060"/>
              </a:solidFill>
              <a:latin typeface="Times New Roman" pitchFamily="18" charset="0"/>
              <a:cs typeface="Times New Roman" pitchFamily="18" charset="0"/>
            </a:rPr>
            <a:t>o‘zining xulq-atvor xususiyatlarini doimiy bir muvozanatda saqlagan holda qo‘llash;</a:t>
          </a:r>
          <a:endParaRPr lang="ru-RU" sz="2000" dirty="0">
            <a:solidFill>
              <a:srgbClr val="002060"/>
            </a:solidFill>
          </a:endParaRPr>
        </a:p>
      </dgm:t>
    </dgm:pt>
    <dgm:pt modelId="{80F0AC83-9768-479B-AD0C-D051CC749EF8}" type="parTrans" cxnId="{39D5EB2D-FC57-41D7-9141-4D8FD6D6EF31}">
      <dgm:prSet/>
      <dgm:spPr/>
      <dgm:t>
        <a:bodyPr/>
        <a:lstStyle/>
        <a:p>
          <a:endParaRPr lang="ru-RU"/>
        </a:p>
      </dgm:t>
    </dgm:pt>
    <dgm:pt modelId="{6691A322-3687-4D30-98C7-1488DB2B418C}" type="sibTrans" cxnId="{39D5EB2D-FC57-41D7-9141-4D8FD6D6EF31}">
      <dgm:prSet/>
      <dgm:spPr/>
      <dgm:t>
        <a:bodyPr/>
        <a:lstStyle/>
        <a:p>
          <a:endParaRPr lang="ru-RU"/>
        </a:p>
      </dgm:t>
    </dgm:pt>
    <dgm:pt modelId="{441A07CF-C584-4D62-9C44-B17B14BEB8EF}">
      <dgm:prSet phldrT="[Текст]" custT="1"/>
      <dgm:spPr/>
      <dgm:t>
        <a:bodyPr/>
        <a:lstStyle/>
        <a:p>
          <a:r>
            <a:rPr lang="en-US" sz="2000" dirty="0" smtClean="0">
              <a:solidFill>
                <a:srgbClr val="002060"/>
              </a:solidFill>
            </a:rPr>
            <a:t>3.</a:t>
          </a:r>
          <a:r>
            <a:rPr lang="uz-Cyrl-UZ" sz="2000" dirty="0" smtClean="0">
              <a:solidFill>
                <a:srgbClr val="002060"/>
              </a:solidFill>
              <a:latin typeface="Times New Roman" pitchFamily="18" charset="0"/>
              <a:cs typeface="Times New Roman" pitchFamily="18" charset="0"/>
            </a:rPr>
            <a:t> bachkana qiliqlar, ortiqcha hatti-harakatlar, pedagogik etikaga to‘g‘ri kelmaydigan bema’ni so‘zlardan o‘zini qat’iy tiyish;</a:t>
          </a:r>
          <a:endParaRPr lang="ru-RU" sz="2000" dirty="0">
            <a:solidFill>
              <a:srgbClr val="002060"/>
            </a:solidFill>
          </a:endParaRPr>
        </a:p>
      </dgm:t>
    </dgm:pt>
    <dgm:pt modelId="{476A0C7F-776C-4BDA-97A1-7DF240BEE754}" type="parTrans" cxnId="{5B364B0C-251F-45EC-9552-6E226D2358A6}">
      <dgm:prSet/>
      <dgm:spPr/>
      <dgm:t>
        <a:bodyPr/>
        <a:lstStyle/>
        <a:p>
          <a:endParaRPr lang="ru-RU"/>
        </a:p>
      </dgm:t>
    </dgm:pt>
    <dgm:pt modelId="{A42931F5-2465-4429-AE7A-FF870EDD5445}" type="sibTrans" cxnId="{5B364B0C-251F-45EC-9552-6E226D2358A6}">
      <dgm:prSet/>
      <dgm:spPr/>
      <dgm:t>
        <a:bodyPr/>
        <a:lstStyle/>
        <a:p>
          <a:endParaRPr lang="ru-RU"/>
        </a:p>
      </dgm:t>
    </dgm:pt>
    <dgm:pt modelId="{2F35909E-034E-478D-B81E-AC74CB720989}">
      <dgm:prSet phldrT="[Текст]"/>
      <dgm:spPr/>
      <dgm:t>
        <a:bodyPr/>
        <a:lstStyle/>
        <a:p>
          <a:r>
            <a:rPr lang="en-US" dirty="0" smtClean="0">
              <a:solidFill>
                <a:srgbClr val="002060"/>
              </a:solidFill>
              <a:latin typeface="Times New Roman" pitchFamily="18" charset="0"/>
              <a:cs typeface="Times New Roman" pitchFamily="18" charset="0"/>
            </a:rPr>
            <a:t>4. </a:t>
          </a:r>
          <a:r>
            <a:rPr lang="uz-Cyrl-UZ" dirty="0" smtClean="0">
              <a:solidFill>
                <a:srgbClr val="002060"/>
              </a:solidFill>
              <a:latin typeface="Times New Roman" pitchFamily="18" charset="0"/>
              <a:cs typeface="Times New Roman" pitchFamily="18" charset="0"/>
            </a:rPr>
            <a:t>o‘qituvchiga xos notiqlik san’ati sirlarini puxta egallash, o‘quvchi shaxsiga og‘ir ta’sir etadigan, uning ruhiyatini jarohatlaydigan iboralarni ishlatmaslik, muomalada, jazo metodlaridan foydalanishda qo‘pol va dag‘al so‘zlar qo‘llamaslik;</a:t>
          </a:r>
          <a:endParaRPr lang="ru-RU" dirty="0">
            <a:solidFill>
              <a:srgbClr val="002060"/>
            </a:solidFill>
          </a:endParaRPr>
        </a:p>
      </dgm:t>
    </dgm:pt>
    <dgm:pt modelId="{48BE7650-BC51-49E0-AC53-0AF20DE9E5E7}" type="parTrans" cxnId="{6A92D8A1-5716-40B7-A633-FBC58590E599}">
      <dgm:prSet/>
      <dgm:spPr/>
      <dgm:t>
        <a:bodyPr/>
        <a:lstStyle/>
        <a:p>
          <a:endParaRPr lang="ru-RU"/>
        </a:p>
      </dgm:t>
    </dgm:pt>
    <dgm:pt modelId="{A347E569-8919-4D58-90D1-1EA9EF40F1F6}" type="sibTrans" cxnId="{6A92D8A1-5716-40B7-A633-FBC58590E599}">
      <dgm:prSet/>
      <dgm:spPr/>
      <dgm:t>
        <a:bodyPr/>
        <a:lstStyle/>
        <a:p>
          <a:endParaRPr lang="ru-RU"/>
        </a:p>
      </dgm:t>
    </dgm:pt>
    <dgm:pt modelId="{BB67D58E-C8FD-4CF0-8EF4-0825B6BE5CA7}">
      <dgm:prSet phldrT="[Текст]"/>
      <dgm:spPr/>
      <dgm:t>
        <a:bodyPr/>
        <a:lstStyle/>
        <a:p>
          <a:r>
            <a:rPr lang="en-US" dirty="0" smtClean="0">
              <a:solidFill>
                <a:srgbClr val="002060"/>
              </a:solidFill>
              <a:latin typeface="Times New Roman" pitchFamily="18" charset="0"/>
              <a:cs typeface="Times New Roman" pitchFamily="18" charset="0"/>
            </a:rPr>
            <a:t>5. </a:t>
          </a:r>
          <a:r>
            <a:rPr lang="uz-Cyrl-UZ" dirty="0" smtClean="0">
              <a:solidFill>
                <a:srgbClr val="002060"/>
              </a:solidFill>
              <a:latin typeface="Times New Roman" pitchFamily="18" charset="0"/>
              <a:cs typeface="Times New Roman" pitchFamily="18" charset="0"/>
            </a:rPr>
            <a:t>dars jarayonida hissiy, aqliy bilim berishda belgilangan muayyan psixologik va fiziologik me’yorlarga asoslanish, manmanlikka yo‘l qo‘ymaslik, o‘z holatidan boshqa holatga o‘tishdan saqlanish;</a:t>
          </a:r>
          <a:endParaRPr lang="ru-RU" dirty="0">
            <a:solidFill>
              <a:srgbClr val="002060"/>
            </a:solidFill>
          </a:endParaRPr>
        </a:p>
      </dgm:t>
    </dgm:pt>
    <dgm:pt modelId="{693F39F3-FDC4-47A5-A108-96CA5900A968}" type="parTrans" cxnId="{D406B983-039A-4AC4-86D3-8E822709DE5B}">
      <dgm:prSet/>
      <dgm:spPr/>
      <dgm:t>
        <a:bodyPr/>
        <a:lstStyle/>
        <a:p>
          <a:endParaRPr lang="ru-RU"/>
        </a:p>
      </dgm:t>
    </dgm:pt>
    <dgm:pt modelId="{EA7465D1-BEDE-41D8-B0BF-61A24DE056E0}" type="sibTrans" cxnId="{D406B983-039A-4AC4-86D3-8E822709DE5B}">
      <dgm:prSet/>
      <dgm:spPr/>
      <dgm:t>
        <a:bodyPr/>
        <a:lstStyle/>
        <a:p>
          <a:endParaRPr lang="ru-RU"/>
        </a:p>
      </dgm:t>
    </dgm:pt>
    <dgm:pt modelId="{5577496C-AC01-4C58-B358-2C3FE4584260}">
      <dgm:prSet/>
      <dgm:spPr/>
      <dgm:t>
        <a:bodyPr/>
        <a:lstStyle/>
        <a:p>
          <a:r>
            <a:rPr lang="en-US" dirty="0" smtClean="0">
              <a:solidFill>
                <a:srgbClr val="002060"/>
              </a:solidFill>
              <a:latin typeface="Times New Roman" pitchFamily="18" charset="0"/>
              <a:cs typeface="Times New Roman" pitchFamily="18" charset="0"/>
            </a:rPr>
            <a:t>6. </a:t>
          </a:r>
          <a:r>
            <a:rPr lang="uz-Cyrl-UZ" dirty="0" smtClean="0">
              <a:solidFill>
                <a:srgbClr val="002060"/>
              </a:solidFill>
              <a:latin typeface="Times New Roman" pitchFamily="18" charset="0"/>
              <a:cs typeface="Times New Roman" pitchFamily="18" charset="0"/>
            </a:rPr>
            <a:t>o‘qituvchilar jamoasi va o‘quvchilar bilan, ota-onalar hamda notanish kishilar bilan munosabatda kommunikativ qobiliyatning rasmiy va qat’iy muomala hamda ishbilarmonlik uslublariga asoslanish.</a:t>
          </a:r>
          <a:endParaRPr lang="ru-RU" dirty="0">
            <a:solidFill>
              <a:srgbClr val="002060"/>
            </a:solidFill>
            <a:latin typeface="Times New Roman" pitchFamily="18" charset="0"/>
            <a:cs typeface="Times New Roman" pitchFamily="18" charset="0"/>
          </a:endParaRPr>
        </a:p>
      </dgm:t>
    </dgm:pt>
    <dgm:pt modelId="{9933A6CA-7E16-4657-8871-31721C030332}" type="parTrans" cxnId="{D265CBED-A804-44E1-B4C9-A72A6DD1EB3B}">
      <dgm:prSet/>
      <dgm:spPr/>
      <dgm:t>
        <a:bodyPr/>
        <a:lstStyle/>
        <a:p>
          <a:endParaRPr lang="ru-RU"/>
        </a:p>
      </dgm:t>
    </dgm:pt>
    <dgm:pt modelId="{2C4B5AA3-83C2-4BD2-A432-1066298754C8}" type="sibTrans" cxnId="{D265CBED-A804-44E1-B4C9-A72A6DD1EB3B}">
      <dgm:prSet/>
      <dgm:spPr/>
      <dgm:t>
        <a:bodyPr/>
        <a:lstStyle/>
        <a:p>
          <a:endParaRPr lang="ru-RU"/>
        </a:p>
      </dgm:t>
    </dgm:pt>
    <dgm:pt modelId="{9310FC8E-96C9-4376-8126-44B8E3577B49}" type="pres">
      <dgm:prSet presAssocID="{73FFB2B1-418D-4292-BB27-30B3971F50C1}" presName="diagram" presStyleCnt="0">
        <dgm:presLayoutVars>
          <dgm:dir/>
          <dgm:resizeHandles val="exact"/>
        </dgm:presLayoutVars>
      </dgm:prSet>
      <dgm:spPr/>
      <dgm:t>
        <a:bodyPr/>
        <a:lstStyle/>
        <a:p>
          <a:endParaRPr lang="ru-RU"/>
        </a:p>
      </dgm:t>
    </dgm:pt>
    <dgm:pt modelId="{FB1337A7-6AB4-467A-B61B-CB77AB7DEF79}" type="pres">
      <dgm:prSet presAssocID="{23C3E2A7-1808-4BCC-BDA1-7237984A7FF6}" presName="node" presStyleLbl="node1" presStyleIdx="0" presStyleCnt="6" custLinFactNeighborX="50" custLinFactNeighborY="-40892">
        <dgm:presLayoutVars>
          <dgm:bulletEnabled val="1"/>
        </dgm:presLayoutVars>
      </dgm:prSet>
      <dgm:spPr/>
      <dgm:t>
        <a:bodyPr/>
        <a:lstStyle/>
        <a:p>
          <a:endParaRPr lang="ru-RU"/>
        </a:p>
      </dgm:t>
    </dgm:pt>
    <dgm:pt modelId="{A8320E99-F5AA-4FA5-91BB-FD6792DA2327}" type="pres">
      <dgm:prSet presAssocID="{A9BEDAD1-F2BB-4DFA-A54F-B08C61E43B8A}" presName="sibTrans" presStyleCnt="0"/>
      <dgm:spPr/>
    </dgm:pt>
    <dgm:pt modelId="{A9BD79CD-C2FA-46B9-B23C-95C0BF99413F}" type="pres">
      <dgm:prSet presAssocID="{FB738154-79C8-4A6D-965B-1F04FD1E20E6}" presName="node" presStyleLbl="node1" presStyleIdx="1" presStyleCnt="6" custLinFactNeighborX="-399" custLinFactNeighborY="-36692">
        <dgm:presLayoutVars>
          <dgm:bulletEnabled val="1"/>
        </dgm:presLayoutVars>
      </dgm:prSet>
      <dgm:spPr/>
      <dgm:t>
        <a:bodyPr/>
        <a:lstStyle/>
        <a:p>
          <a:endParaRPr lang="ru-RU"/>
        </a:p>
      </dgm:t>
    </dgm:pt>
    <dgm:pt modelId="{0590CCC5-0323-464C-864B-17088AAC0CA2}" type="pres">
      <dgm:prSet presAssocID="{6691A322-3687-4D30-98C7-1488DB2B418C}" presName="sibTrans" presStyleCnt="0"/>
      <dgm:spPr/>
    </dgm:pt>
    <dgm:pt modelId="{C24620CD-B65B-4EAF-BF49-187056C10CFC}" type="pres">
      <dgm:prSet presAssocID="{441A07CF-C584-4D62-9C44-B17B14BEB8EF}" presName="node" presStyleLbl="node1" presStyleIdx="2" presStyleCnt="6" custLinFactNeighborX="-1032" custLinFactNeighborY="-36692">
        <dgm:presLayoutVars>
          <dgm:bulletEnabled val="1"/>
        </dgm:presLayoutVars>
      </dgm:prSet>
      <dgm:spPr/>
      <dgm:t>
        <a:bodyPr/>
        <a:lstStyle/>
        <a:p>
          <a:endParaRPr lang="ru-RU"/>
        </a:p>
      </dgm:t>
    </dgm:pt>
    <dgm:pt modelId="{467466E5-B38A-442A-92AC-D7423B939D2E}" type="pres">
      <dgm:prSet presAssocID="{A42931F5-2465-4429-AE7A-FF870EDD5445}" presName="sibTrans" presStyleCnt="0"/>
      <dgm:spPr/>
    </dgm:pt>
    <dgm:pt modelId="{CC57BD66-E2DC-435A-B5B2-2B453CE7BC48}" type="pres">
      <dgm:prSet presAssocID="{2F35909E-034E-478D-B81E-AC74CB720989}" presName="node" presStyleLbl="node1" presStyleIdx="3" presStyleCnt="6" custScaleY="190185">
        <dgm:presLayoutVars>
          <dgm:bulletEnabled val="1"/>
        </dgm:presLayoutVars>
      </dgm:prSet>
      <dgm:spPr/>
      <dgm:t>
        <a:bodyPr/>
        <a:lstStyle/>
        <a:p>
          <a:endParaRPr lang="ru-RU"/>
        </a:p>
      </dgm:t>
    </dgm:pt>
    <dgm:pt modelId="{19D2250E-D18F-4CF2-8B8D-F918230C1DD1}" type="pres">
      <dgm:prSet presAssocID="{A347E569-8919-4D58-90D1-1EA9EF40F1F6}" presName="sibTrans" presStyleCnt="0"/>
      <dgm:spPr/>
    </dgm:pt>
    <dgm:pt modelId="{3308A071-F274-4A91-9E32-9F31C8A63C43}" type="pres">
      <dgm:prSet presAssocID="{BB67D58E-C8FD-4CF0-8EF4-0825B6BE5CA7}" presName="node" presStyleLbl="node1" presStyleIdx="4" presStyleCnt="6" custScaleY="188433">
        <dgm:presLayoutVars>
          <dgm:bulletEnabled val="1"/>
        </dgm:presLayoutVars>
      </dgm:prSet>
      <dgm:spPr/>
      <dgm:t>
        <a:bodyPr/>
        <a:lstStyle/>
        <a:p>
          <a:endParaRPr lang="ru-RU"/>
        </a:p>
      </dgm:t>
    </dgm:pt>
    <dgm:pt modelId="{DDA69E58-A36D-4619-8EDF-91C68CA98E3C}" type="pres">
      <dgm:prSet presAssocID="{EA7465D1-BEDE-41D8-B0BF-61A24DE056E0}" presName="sibTrans" presStyleCnt="0"/>
      <dgm:spPr/>
    </dgm:pt>
    <dgm:pt modelId="{07C9B4BF-0C63-45AE-B069-E0FD498A2201}" type="pres">
      <dgm:prSet presAssocID="{5577496C-AC01-4C58-B358-2C3FE4584260}" presName="node" presStyleLbl="node1" presStyleIdx="5" presStyleCnt="6" custScaleY="188433">
        <dgm:presLayoutVars>
          <dgm:bulletEnabled val="1"/>
        </dgm:presLayoutVars>
      </dgm:prSet>
      <dgm:spPr/>
      <dgm:t>
        <a:bodyPr/>
        <a:lstStyle/>
        <a:p>
          <a:endParaRPr lang="ru-RU"/>
        </a:p>
      </dgm:t>
    </dgm:pt>
  </dgm:ptLst>
  <dgm:cxnLst>
    <dgm:cxn modelId="{93611BC7-089E-49CB-BF9A-6B473C7E2F86}" srcId="{73FFB2B1-418D-4292-BB27-30B3971F50C1}" destId="{23C3E2A7-1808-4BCC-BDA1-7237984A7FF6}" srcOrd="0" destOrd="0" parTransId="{2E248061-C023-4607-91FD-7A90AFD163C6}" sibTransId="{A9BEDAD1-F2BB-4DFA-A54F-B08C61E43B8A}"/>
    <dgm:cxn modelId="{16BFE55E-4F5E-4CD9-9934-C6AABF223B59}" type="presOf" srcId="{2F35909E-034E-478D-B81E-AC74CB720989}" destId="{CC57BD66-E2DC-435A-B5B2-2B453CE7BC48}" srcOrd="0" destOrd="0" presId="urn:microsoft.com/office/officeart/2005/8/layout/default#2"/>
    <dgm:cxn modelId="{39D5EB2D-FC57-41D7-9141-4D8FD6D6EF31}" srcId="{73FFB2B1-418D-4292-BB27-30B3971F50C1}" destId="{FB738154-79C8-4A6D-965B-1F04FD1E20E6}" srcOrd="1" destOrd="0" parTransId="{80F0AC83-9768-479B-AD0C-D051CC749EF8}" sibTransId="{6691A322-3687-4D30-98C7-1488DB2B418C}"/>
    <dgm:cxn modelId="{D265CBED-A804-44E1-B4C9-A72A6DD1EB3B}" srcId="{73FFB2B1-418D-4292-BB27-30B3971F50C1}" destId="{5577496C-AC01-4C58-B358-2C3FE4584260}" srcOrd="5" destOrd="0" parTransId="{9933A6CA-7E16-4657-8871-31721C030332}" sibTransId="{2C4B5AA3-83C2-4BD2-A432-1066298754C8}"/>
    <dgm:cxn modelId="{2692D578-6913-4177-9DC9-3E64CCDC4123}" type="presOf" srcId="{5577496C-AC01-4C58-B358-2C3FE4584260}" destId="{07C9B4BF-0C63-45AE-B069-E0FD498A2201}" srcOrd="0" destOrd="0" presId="urn:microsoft.com/office/officeart/2005/8/layout/default#2"/>
    <dgm:cxn modelId="{B8B78984-48A8-4973-94D4-D1A978D00E29}" type="presOf" srcId="{441A07CF-C584-4D62-9C44-B17B14BEB8EF}" destId="{C24620CD-B65B-4EAF-BF49-187056C10CFC}" srcOrd="0" destOrd="0" presId="urn:microsoft.com/office/officeart/2005/8/layout/default#2"/>
    <dgm:cxn modelId="{992F50BB-A1D1-48E6-861E-5914FBFB7C13}" type="presOf" srcId="{73FFB2B1-418D-4292-BB27-30B3971F50C1}" destId="{9310FC8E-96C9-4376-8126-44B8E3577B49}" srcOrd="0" destOrd="0" presId="urn:microsoft.com/office/officeart/2005/8/layout/default#2"/>
    <dgm:cxn modelId="{D406B983-039A-4AC4-86D3-8E822709DE5B}" srcId="{73FFB2B1-418D-4292-BB27-30B3971F50C1}" destId="{BB67D58E-C8FD-4CF0-8EF4-0825B6BE5CA7}" srcOrd="4" destOrd="0" parTransId="{693F39F3-FDC4-47A5-A108-96CA5900A968}" sibTransId="{EA7465D1-BEDE-41D8-B0BF-61A24DE056E0}"/>
    <dgm:cxn modelId="{6A92D8A1-5716-40B7-A633-FBC58590E599}" srcId="{73FFB2B1-418D-4292-BB27-30B3971F50C1}" destId="{2F35909E-034E-478D-B81E-AC74CB720989}" srcOrd="3" destOrd="0" parTransId="{48BE7650-BC51-49E0-AC53-0AF20DE9E5E7}" sibTransId="{A347E569-8919-4D58-90D1-1EA9EF40F1F6}"/>
    <dgm:cxn modelId="{D92129FD-17CF-411D-92B4-4B9CD5EE2F84}" type="presOf" srcId="{FB738154-79C8-4A6D-965B-1F04FD1E20E6}" destId="{A9BD79CD-C2FA-46B9-B23C-95C0BF99413F}" srcOrd="0" destOrd="0" presId="urn:microsoft.com/office/officeart/2005/8/layout/default#2"/>
    <dgm:cxn modelId="{FFF97A4B-156B-4DC5-960D-0F202C4DFD7F}" type="presOf" srcId="{23C3E2A7-1808-4BCC-BDA1-7237984A7FF6}" destId="{FB1337A7-6AB4-467A-B61B-CB77AB7DEF79}" srcOrd="0" destOrd="0" presId="urn:microsoft.com/office/officeart/2005/8/layout/default#2"/>
    <dgm:cxn modelId="{5B364B0C-251F-45EC-9552-6E226D2358A6}" srcId="{73FFB2B1-418D-4292-BB27-30B3971F50C1}" destId="{441A07CF-C584-4D62-9C44-B17B14BEB8EF}" srcOrd="2" destOrd="0" parTransId="{476A0C7F-776C-4BDA-97A1-7DF240BEE754}" sibTransId="{A42931F5-2465-4429-AE7A-FF870EDD5445}"/>
    <dgm:cxn modelId="{12871E5C-C289-4FBD-B326-618D01563BDC}" type="presOf" srcId="{BB67D58E-C8FD-4CF0-8EF4-0825B6BE5CA7}" destId="{3308A071-F274-4A91-9E32-9F31C8A63C43}" srcOrd="0" destOrd="0" presId="urn:microsoft.com/office/officeart/2005/8/layout/default#2"/>
    <dgm:cxn modelId="{DABE8879-1269-4782-A424-16968355CAF2}" type="presParOf" srcId="{9310FC8E-96C9-4376-8126-44B8E3577B49}" destId="{FB1337A7-6AB4-467A-B61B-CB77AB7DEF79}" srcOrd="0" destOrd="0" presId="urn:microsoft.com/office/officeart/2005/8/layout/default#2"/>
    <dgm:cxn modelId="{E4556B98-E084-4933-9070-80DDAAF71C25}" type="presParOf" srcId="{9310FC8E-96C9-4376-8126-44B8E3577B49}" destId="{A8320E99-F5AA-4FA5-91BB-FD6792DA2327}" srcOrd="1" destOrd="0" presId="urn:microsoft.com/office/officeart/2005/8/layout/default#2"/>
    <dgm:cxn modelId="{E9AD181E-D504-403C-8171-F117D4957B53}" type="presParOf" srcId="{9310FC8E-96C9-4376-8126-44B8E3577B49}" destId="{A9BD79CD-C2FA-46B9-B23C-95C0BF99413F}" srcOrd="2" destOrd="0" presId="urn:microsoft.com/office/officeart/2005/8/layout/default#2"/>
    <dgm:cxn modelId="{6E837CE5-7B20-4CF7-88EE-89486441CC05}" type="presParOf" srcId="{9310FC8E-96C9-4376-8126-44B8E3577B49}" destId="{0590CCC5-0323-464C-864B-17088AAC0CA2}" srcOrd="3" destOrd="0" presId="urn:microsoft.com/office/officeart/2005/8/layout/default#2"/>
    <dgm:cxn modelId="{42EB8AB1-5CF0-49B0-8CE2-07596CDDDA05}" type="presParOf" srcId="{9310FC8E-96C9-4376-8126-44B8E3577B49}" destId="{C24620CD-B65B-4EAF-BF49-187056C10CFC}" srcOrd="4" destOrd="0" presId="urn:microsoft.com/office/officeart/2005/8/layout/default#2"/>
    <dgm:cxn modelId="{8C8AB5C8-206C-4DD8-B6A3-C5F32D551BE2}" type="presParOf" srcId="{9310FC8E-96C9-4376-8126-44B8E3577B49}" destId="{467466E5-B38A-442A-92AC-D7423B939D2E}" srcOrd="5" destOrd="0" presId="urn:microsoft.com/office/officeart/2005/8/layout/default#2"/>
    <dgm:cxn modelId="{EE48CB7E-0CC5-4056-B76D-AE610525A2A3}" type="presParOf" srcId="{9310FC8E-96C9-4376-8126-44B8E3577B49}" destId="{CC57BD66-E2DC-435A-B5B2-2B453CE7BC48}" srcOrd="6" destOrd="0" presId="urn:microsoft.com/office/officeart/2005/8/layout/default#2"/>
    <dgm:cxn modelId="{30F04FE3-16CE-4EDC-A79F-861F128C7BE6}" type="presParOf" srcId="{9310FC8E-96C9-4376-8126-44B8E3577B49}" destId="{19D2250E-D18F-4CF2-8B8D-F918230C1DD1}" srcOrd="7" destOrd="0" presId="urn:microsoft.com/office/officeart/2005/8/layout/default#2"/>
    <dgm:cxn modelId="{31778E45-F685-4277-B2B6-8E4868A5805D}" type="presParOf" srcId="{9310FC8E-96C9-4376-8126-44B8E3577B49}" destId="{3308A071-F274-4A91-9E32-9F31C8A63C43}" srcOrd="8" destOrd="0" presId="urn:microsoft.com/office/officeart/2005/8/layout/default#2"/>
    <dgm:cxn modelId="{E6E26F1D-D8F8-464C-B741-4A371B4A747A}" type="presParOf" srcId="{9310FC8E-96C9-4376-8126-44B8E3577B49}" destId="{DDA69E58-A36D-4619-8EDF-91C68CA98E3C}" srcOrd="9" destOrd="0" presId="urn:microsoft.com/office/officeart/2005/8/layout/default#2"/>
    <dgm:cxn modelId="{03F41D65-2819-4BCE-976A-11A5E759DA19}" type="presParOf" srcId="{9310FC8E-96C9-4376-8126-44B8E3577B49}" destId="{07C9B4BF-0C63-45AE-B069-E0FD498A2201}" srcOrd="10" destOrd="0" presId="urn:microsoft.com/office/officeart/2005/8/layout/defaul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C404A57-A089-413B-930B-7C813FCF5759}" type="doc">
      <dgm:prSet loTypeId="urn:microsoft.com/office/officeart/2005/8/layout/default#3" loCatId="list" qsTypeId="urn:microsoft.com/office/officeart/2005/8/quickstyle/3d2" qsCatId="3D" csTypeId="urn:microsoft.com/office/officeart/2005/8/colors/colorful2" csCatId="colorful" phldr="1"/>
      <dgm:spPr/>
      <dgm:t>
        <a:bodyPr/>
        <a:lstStyle/>
        <a:p>
          <a:endParaRPr lang="ru-RU"/>
        </a:p>
      </dgm:t>
    </dgm:pt>
    <dgm:pt modelId="{BB402698-55BE-47A9-AEDD-98CD39880F34}">
      <dgm:prSet phldrT="[Текст]"/>
      <dgm:spPr/>
      <dgm:t>
        <a:bodyPr/>
        <a:lstStyle/>
        <a:p>
          <a:r>
            <a:rPr lang="uz-Cyrl-UZ" dirty="0" smtClean="0">
              <a:solidFill>
                <a:srgbClr val="002060"/>
              </a:solidFill>
              <a:latin typeface="Times New Roman" pitchFamily="18" charset="0"/>
              <a:cs typeface="Times New Roman" pitchFamily="18" charset="0"/>
            </a:rPr>
            <a:t>o‘qituvchi pedagogik nazokat talablariga amal qilib, o‘zida muloqotning erkin demokratik asosini shakllantiradi</a:t>
          </a:r>
          <a:endParaRPr lang="ru-RU" dirty="0">
            <a:solidFill>
              <a:srgbClr val="002060"/>
            </a:solidFill>
          </a:endParaRPr>
        </a:p>
      </dgm:t>
    </dgm:pt>
    <dgm:pt modelId="{0C9773DE-89E5-4AB4-84F4-F32CEA677BF9}" type="parTrans" cxnId="{4EE1D18A-6527-4877-86F4-3B857DDDFBBE}">
      <dgm:prSet/>
      <dgm:spPr/>
      <dgm:t>
        <a:bodyPr/>
        <a:lstStyle/>
        <a:p>
          <a:endParaRPr lang="ru-RU"/>
        </a:p>
      </dgm:t>
    </dgm:pt>
    <dgm:pt modelId="{85432992-CE7D-478C-A613-9E7CCA7A7B05}" type="sibTrans" cxnId="{4EE1D18A-6527-4877-86F4-3B857DDDFBBE}">
      <dgm:prSet/>
      <dgm:spPr/>
      <dgm:t>
        <a:bodyPr/>
        <a:lstStyle/>
        <a:p>
          <a:endParaRPr lang="ru-RU"/>
        </a:p>
      </dgm:t>
    </dgm:pt>
    <dgm:pt modelId="{B6809CCD-1368-4799-A610-83FEB2FE4E4B}">
      <dgm:prSet phldrT="[Текст]"/>
      <dgm:spPr/>
      <dgm:t>
        <a:bodyPr/>
        <a:lstStyle/>
        <a:p>
          <a:r>
            <a:rPr lang="uz-Cyrl-UZ" dirty="0" smtClean="0">
              <a:solidFill>
                <a:srgbClr val="002060"/>
              </a:solidFill>
              <a:latin typeface="Times New Roman" pitchFamily="18" charset="0"/>
              <a:cs typeface="Times New Roman" pitchFamily="18" charset="0"/>
            </a:rPr>
            <a:t>sinf jamoasida ongli intizomni vujudga keltiradi; o‘quvchilar bilan haqiqiy muloqot madaniyatiga erishadi</a:t>
          </a:r>
          <a:endParaRPr lang="ru-RU" dirty="0">
            <a:solidFill>
              <a:srgbClr val="002060"/>
            </a:solidFill>
          </a:endParaRPr>
        </a:p>
      </dgm:t>
    </dgm:pt>
    <dgm:pt modelId="{4FF45A5F-5B01-4C51-9D11-3D4346213994}" type="parTrans" cxnId="{5CFD2083-FA60-4D5C-9EFD-878B37EF54C8}">
      <dgm:prSet/>
      <dgm:spPr/>
      <dgm:t>
        <a:bodyPr/>
        <a:lstStyle/>
        <a:p>
          <a:endParaRPr lang="ru-RU"/>
        </a:p>
      </dgm:t>
    </dgm:pt>
    <dgm:pt modelId="{1108B1DB-7DB9-4465-B3A4-89042B506725}" type="sibTrans" cxnId="{5CFD2083-FA60-4D5C-9EFD-878B37EF54C8}">
      <dgm:prSet/>
      <dgm:spPr/>
      <dgm:t>
        <a:bodyPr/>
        <a:lstStyle/>
        <a:p>
          <a:endParaRPr lang="ru-RU"/>
        </a:p>
      </dgm:t>
    </dgm:pt>
    <dgm:pt modelId="{D40B937B-2051-4879-8BE1-9C426E476DE6}">
      <dgm:prSet phldrT="[Текст]"/>
      <dgm:spPr/>
      <dgm:t>
        <a:bodyPr/>
        <a:lstStyle/>
        <a:p>
          <a:r>
            <a:rPr lang="uz-Cyrl-UZ" dirty="0" smtClean="0">
              <a:solidFill>
                <a:srgbClr val="002060"/>
              </a:solidFill>
              <a:latin typeface="Times New Roman" pitchFamily="18" charset="0"/>
              <a:cs typeface="Times New Roman" pitchFamily="18" charset="0"/>
            </a:rPr>
            <a:t>o‘qituvchi sinfda yakka (avtoritar) hukmronlikdan, erkin muloqotga o‘tib, demokratik prinsiplar asosida pedagogik </a:t>
          </a:r>
          <a:endParaRPr lang="ru-RU" dirty="0">
            <a:solidFill>
              <a:srgbClr val="002060"/>
            </a:solidFill>
          </a:endParaRPr>
        </a:p>
      </dgm:t>
    </dgm:pt>
    <dgm:pt modelId="{9A0E86E2-2285-4F66-8B2E-81D0F7A535AE}" type="parTrans" cxnId="{73D9D86B-7349-470E-B0F5-48C7A5D23703}">
      <dgm:prSet/>
      <dgm:spPr/>
      <dgm:t>
        <a:bodyPr/>
        <a:lstStyle/>
        <a:p>
          <a:endParaRPr lang="ru-RU"/>
        </a:p>
      </dgm:t>
    </dgm:pt>
    <dgm:pt modelId="{DF526835-E652-46D3-8301-8811A0C99C83}" type="sibTrans" cxnId="{73D9D86B-7349-470E-B0F5-48C7A5D23703}">
      <dgm:prSet/>
      <dgm:spPr/>
      <dgm:t>
        <a:bodyPr/>
        <a:lstStyle/>
        <a:p>
          <a:endParaRPr lang="ru-RU"/>
        </a:p>
      </dgm:t>
    </dgm:pt>
    <dgm:pt modelId="{3A9B8D1A-6E00-453E-A2A1-91E9FC3801E2}">
      <dgm:prSet phldrT="[Текст]"/>
      <dgm:spPr/>
      <dgm:t>
        <a:bodyPr/>
        <a:lstStyle/>
        <a:p>
          <a:r>
            <a:rPr lang="uz-Cyrl-UZ" dirty="0" smtClean="0">
              <a:solidFill>
                <a:srgbClr val="002060"/>
              </a:solidFill>
              <a:latin typeface="Times New Roman" pitchFamily="18" charset="0"/>
              <a:cs typeface="Times New Roman" pitchFamily="18" charset="0"/>
            </a:rPr>
            <a:t>o‘quvchilarni ongli ravishda tartib-intizomga muloqot asosida o‘rgatadi</a:t>
          </a:r>
          <a:endParaRPr lang="ru-RU" dirty="0">
            <a:solidFill>
              <a:srgbClr val="002060"/>
            </a:solidFill>
          </a:endParaRPr>
        </a:p>
      </dgm:t>
    </dgm:pt>
    <dgm:pt modelId="{BC281D14-68D4-453E-877C-C0D6A5F7C629}" type="parTrans" cxnId="{EBD44A6F-A448-4CCD-B033-EB1E68DEED01}">
      <dgm:prSet/>
      <dgm:spPr/>
      <dgm:t>
        <a:bodyPr/>
        <a:lstStyle/>
        <a:p>
          <a:endParaRPr lang="ru-RU"/>
        </a:p>
      </dgm:t>
    </dgm:pt>
    <dgm:pt modelId="{A1C36C5D-DC75-476E-8FF4-D784A38E6134}" type="sibTrans" cxnId="{EBD44A6F-A448-4CCD-B033-EB1E68DEED01}">
      <dgm:prSet/>
      <dgm:spPr/>
      <dgm:t>
        <a:bodyPr/>
        <a:lstStyle/>
        <a:p>
          <a:endParaRPr lang="ru-RU"/>
        </a:p>
      </dgm:t>
    </dgm:pt>
    <dgm:pt modelId="{828457FD-C6FA-40D1-82DD-4F34A1CD19C4}" type="pres">
      <dgm:prSet presAssocID="{5C404A57-A089-413B-930B-7C813FCF5759}" presName="diagram" presStyleCnt="0">
        <dgm:presLayoutVars>
          <dgm:dir/>
          <dgm:resizeHandles val="exact"/>
        </dgm:presLayoutVars>
      </dgm:prSet>
      <dgm:spPr/>
      <dgm:t>
        <a:bodyPr/>
        <a:lstStyle/>
        <a:p>
          <a:endParaRPr lang="ru-RU"/>
        </a:p>
      </dgm:t>
    </dgm:pt>
    <dgm:pt modelId="{4F84CCB2-FBC0-4B5C-BCB4-3E062F619546}" type="pres">
      <dgm:prSet presAssocID="{BB402698-55BE-47A9-AEDD-98CD39880F34}" presName="node" presStyleLbl="node1" presStyleIdx="0" presStyleCnt="4">
        <dgm:presLayoutVars>
          <dgm:bulletEnabled val="1"/>
        </dgm:presLayoutVars>
      </dgm:prSet>
      <dgm:spPr/>
      <dgm:t>
        <a:bodyPr/>
        <a:lstStyle/>
        <a:p>
          <a:endParaRPr lang="ru-RU"/>
        </a:p>
      </dgm:t>
    </dgm:pt>
    <dgm:pt modelId="{42AE6DCD-2D63-40A3-A00C-CAD24EE54036}" type="pres">
      <dgm:prSet presAssocID="{85432992-CE7D-478C-A613-9E7CCA7A7B05}" presName="sibTrans" presStyleCnt="0"/>
      <dgm:spPr/>
    </dgm:pt>
    <dgm:pt modelId="{5C6DD15A-4554-4A93-85A6-EC43372AC065}" type="pres">
      <dgm:prSet presAssocID="{B6809CCD-1368-4799-A610-83FEB2FE4E4B}" presName="node" presStyleLbl="node1" presStyleIdx="1" presStyleCnt="4">
        <dgm:presLayoutVars>
          <dgm:bulletEnabled val="1"/>
        </dgm:presLayoutVars>
      </dgm:prSet>
      <dgm:spPr/>
      <dgm:t>
        <a:bodyPr/>
        <a:lstStyle/>
        <a:p>
          <a:endParaRPr lang="ru-RU"/>
        </a:p>
      </dgm:t>
    </dgm:pt>
    <dgm:pt modelId="{22FC712D-0FFB-4A9A-A590-21198B38A1A3}" type="pres">
      <dgm:prSet presAssocID="{1108B1DB-7DB9-4465-B3A4-89042B506725}" presName="sibTrans" presStyleCnt="0"/>
      <dgm:spPr/>
    </dgm:pt>
    <dgm:pt modelId="{272590B9-3E5B-44D1-9DE1-FFD05A62C9A1}" type="pres">
      <dgm:prSet presAssocID="{D40B937B-2051-4879-8BE1-9C426E476DE6}" presName="node" presStyleLbl="node1" presStyleIdx="2" presStyleCnt="4">
        <dgm:presLayoutVars>
          <dgm:bulletEnabled val="1"/>
        </dgm:presLayoutVars>
      </dgm:prSet>
      <dgm:spPr/>
      <dgm:t>
        <a:bodyPr/>
        <a:lstStyle/>
        <a:p>
          <a:endParaRPr lang="ru-RU"/>
        </a:p>
      </dgm:t>
    </dgm:pt>
    <dgm:pt modelId="{13A05443-3B85-445F-9238-B33639D80661}" type="pres">
      <dgm:prSet presAssocID="{DF526835-E652-46D3-8301-8811A0C99C83}" presName="sibTrans" presStyleCnt="0"/>
      <dgm:spPr/>
    </dgm:pt>
    <dgm:pt modelId="{C7C48978-9A44-4480-B564-01FBA4907C34}" type="pres">
      <dgm:prSet presAssocID="{3A9B8D1A-6E00-453E-A2A1-91E9FC3801E2}" presName="node" presStyleLbl="node1" presStyleIdx="3" presStyleCnt="4">
        <dgm:presLayoutVars>
          <dgm:bulletEnabled val="1"/>
        </dgm:presLayoutVars>
      </dgm:prSet>
      <dgm:spPr/>
      <dgm:t>
        <a:bodyPr/>
        <a:lstStyle/>
        <a:p>
          <a:endParaRPr lang="ru-RU"/>
        </a:p>
      </dgm:t>
    </dgm:pt>
  </dgm:ptLst>
  <dgm:cxnLst>
    <dgm:cxn modelId="{0264613E-5B16-4812-8FAA-1BC06D505B2D}" type="presOf" srcId="{5C404A57-A089-413B-930B-7C813FCF5759}" destId="{828457FD-C6FA-40D1-82DD-4F34A1CD19C4}" srcOrd="0" destOrd="0" presId="urn:microsoft.com/office/officeart/2005/8/layout/default#3"/>
    <dgm:cxn modelId="{7A0CAF17-569C-4A61-8934-71CA0A437FDA}" type="presOf" srcId="{3A9B8D1A-6E00-453E-A2A1-91E9FC3801E2}" destId="{C7C48978-9A44-4480-B564-01FBA4907C34}" srcOrd="0" destOrd="0" presId="urn:microsoft.com/office/officeart/2005/8/layout/default#3"/>
    <dgm:cxn modelId="{5E8C7AE5-9F65-445B-B3A6-9829D3D853D6}" type="presOf" srcId="{BB402698-55BE-47A9-AEDD-98CD39880F34}" destId="{4F84CCB2-FBC0-4B5C-BCB4-3E062F619546}" srcOrd="0" destOrd="0" presId="urn:microsoft.com/office/officeart/2005/8/layout/default#3"/>
    <dgm:cxn modelId="{4EE1D18A-6527-4877-86F4-3B857DDDFBBE}" srcId="{5C404A57-A089-413B-930B-7C813FCF5759}" destId="{BB402698-55BE-47A9-AEDD-98CD39880F34}" srcOrd="0" destOrd="0" parTransId="{0C9773DE-89E5-4AB4-84F4-F32CEA677BF9}" sibTransId="{85432992-CE7D-478C-A613-9E7CCA7A7B05}"/>
    <dgm:cxn modelId="{5CFD2083-FA60-4D5C-9EFD-878B37EF54C8}" srcId="{5C404A57-A089-413B-930B-7C813FCF5759}" destId="{B6809CCD-1368-4799-A610-83FEB2FE4E4B}" srcOrd="1" destOrd="0" parTransId="{4FF45A5F-5B01-4C51-9D11-3D4346213994}" sibTransId="{1108B1DB-7DB9-4465-B3A4-89042B506725}"/>
    <dgm:cxn modelId="{73D9D86B-7349-470E-B0F5-48C7A5D23703}" srcId="{5C404A57-A089-413B-930B-7C813FCF5759}" destId="{D40B937B-2051-4879-8BE1-9C426E476DE6}" srcOrd="2" destOrd="0" parTransId="{9A0E86E2-2285-4F66-8B2E-81D0F7A535AE}" sibTransId="{DF526835-E652-46D3-8301-8811A0C99C83}"/>
    <dgm:cxn modelId="{69D678C1-2FC0-4F27-BCFC-D91EB4C5B057}" type="presOf" srcId="{D40B937B-2051-4879-8BE1-9C426E476DE6}" destId="{272590B9-3E5B-44D1-9DE1-FFD05A62C9A1}" srcOrd="0" destOrd="0" presId="urn:microsoft.com/office/officeart/2005/8/layout/default#3"/>
    <dgm:cxn modelId="{EBD44A6F-A448-4CCD-B033-EB1E68DEED01}" srcId="{5C404A57-A089-413B-930B-7C813FCF5759}" destId="{3A9B8D1A-6E00-453E-A2A1-91E9FC3801E2}" srcOrd="3" destOrd="0" parTransId="{BC281D14-68D4-453E-877C-C0D6A5F7C629}" sibTransId="{A1C36C5D-DC75-476E-8FF4-D784A38E6134}"/>
    <dgm:cxn modelId="{DFE383AF-1142-4DC8-A7E0-9583F606A242}" type="presOf" srcId="{B6809CCD-1368-4799-A610-83FEB2FE4E4B}" destId="{5C6DD15A-4554-4A93-85A6-EC43372AC065}" srcOrd="0" destOrd="0" presId="urn:microsoft.com/office/officeart/2005/8/layout/default#3"/>
    <dgm:cxn modelId="{4D97245C-2928-482F-BB19-95C0584E0804}" type="presParOf" srcId="{828457FD-C6FA-40D1-82DD-4F34A1CD19C4}" destId="{4F84CCB2-FBC0-4B5C-BCB4-3E062F619546}" srcOrd="0" destOrd="0" presId="urn:microsoft.com/office/officeart/2005/8/layout/default#3"/>
    <dgm:cxn modelId="{49006F0F-E29B-47D2-ADB4-073F9251AA80}" type="presParOf" srcId="{828457FD-C6FA-40D1-82DD-4F34A1CD19C4}" destId="{42AE6DCD-2D63-40A3-A00C-CAD24EE54036}" srcOrd="1" destOrd="0" presId="urn:microsoft.com/office/officeart/2005/8/layout/default#3"/>
    <dgm:cxn modelId="{655AFF31-8321-4696-B420-6FE968639E99}" type="presParOf" srcId="{828457FD-C6FA-40D1-82DD-4F34A1CD19C4}" destId="{5C6DD15A-4554-4A93-85A6-EC43372AC065}" srcOrd="2" destOrd="0" presId="urn:microsoft.com/office/officeart/2005/8/layout/default#3"/>
    <dgm:cxn modelId="{327F5CB3-751B-4FF5-B8BE-A3BEA043F61B}" type="presParOf" srcId="{828457FD-C6FA-40D1-82DD-4F34A1CD19C4}" destId="{22FC712D-0FFB-4A9A-A590-21198B38A1A3}" srcOrd="3" destOrd="0" presId="urn:microsoft.com/office/officeart/2005/8/layout/default#3"/>
    <dgm:cxn modelId="{E46F372C-C9BF-4118-958D-2413EE26D9CC}" type="presParOf" srcId="{828457FD-C6FA-40D1-82DD-4F34A1CD19C4}" destId="{272590B9-3E5B-44D1-9DE1-FFD05A62C9A1}" srcOrd="4" destOrd="0" presId="urn:microsoft.com/office/officeart/2005/8/layout/default#3"/>
    <dgm:cxn modelId="{C2358A95-61BE-4FF5-85B9-9C5F96048CFA}" type="presParOf" srcId="{828457FD-C6FA-40D1-82DD-4F34A1CD19C4}" destId="{13A05443-3B85-445F-9238-B33639D80661}" srcOrd="5" destOrd="0" presId="urn:microsoft.com/office/officeart/2005/8/layout/default#3"/>
    <dgm:cxn modelId="{32D66338-8B82-4908-867F-C5432A5C0B59}" type="presParOf" srcId="{828457FD-C6FA-40D1-82DD-4F34A1CD19C4}" destId="{C7C48978-9A44-4480-B564-01FBA4907C34}" srcOrd="6" destOrd="0" presId="urn:microsoft.com/office/officeart/2005/8/layout/defaul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EBC792CE-407C-432D-9A2B-79A21C591431}" type="doc">
      <dgm:prSet loTypeId="urn:microsoft.com/office/officeart/2005/8/layout/hList6" loCatId="list" qsTypeId="urn:microsoft.com/office/officeart/2005/8/quickstyle/3d2" qsCatId="3D" csTypeId="urn:microsoft.com/office/officeart/2005/8/colors/colorful2" csCatId="colorful" phldr="1"/>
      <dgm:spPr/>
      <dgm:t>
        <a:bodyPr/>
        <a:lstStyle/>
        <a:p>
          <a:endParaRPr lang="ru-RU"/>
        </a:p>
      </dgm:t>
    </dgm:pt>
    <dgm:pt modelId="{74ACA52E-EC12-4110-BC13-09C09266BBF4}">
      <dgm:prSet custT="1"/>
      <dgm:spPr>
        <a:solidFill>
          <a:srgbClr val="FFC000"/>
        </a:solidFill>
      </dgm:spPr>
      <dgm:t>
        <a:bodyPr/>
        <a:lstStyle/>
        <a:p>
          <a:r>
            <a:rPr lang="uz-Cyrl-UZ" sz="3200" dirty="0" smtClean="0">
              <a:solidFill>
                <a:srgbClr val="002060"/>
              </a:solidFill>
              <a:latin typeface="Times New Roman" pitchFamily="18" charset="0"/>
              <a:cs typeface="Times New Roman" pitchFamily="18" charset="0"/>
            </a:rPr>
            <a:t>Birinchisi, </a:t>
          </a:r>
          <a:r>
            <a:rPr lang="uz-Cyrl-UZ" sz="3200" b="1" i="1" dirty="0" smtClean="0">
              <a:solidFill>
                <a:srgbClr val="002060"/>
              </a:solidFill>
              <a:latin typeface="Times New Roman" pitchFamily="18" charset="0"/>
              <a:cs typeface="Times New Roman" pitchFamily="18" charset="0"/>
            </a:rPr>
            <a:t>ekstravert</a:t>
          </a:r>
          <a:r>
            <a:rPr lang="uz-Cyrl-UZ" sz="3200" dirty="0" smtClean="0">
              <a:solidFill>
                <a:srgbClr val="002060"/>
              </a:solidFill>
              <a:latin typeface="Times New Roman" pitchFamily="18" charset="0"/>
              <a:cs typeface="Times New Roman" pitchFamily="18" charset="0"/>
            </a:rPr>
            <a:t> shaxslar: Ular barcha ishlarda faol, jiddiy va vazmin, osoyishtalikka va tashqi ta’sirchanlikka moyil kishilardir. </a:t>
          </a:r>
          <a:endParaRPr lang="ru-RU" sz="3200" dirty="0">
            <a:solidFill>
              <a:srgbClr val="002060"/>
            </a:solidFill>
            <a:latin typeface="Times New Roman" pitchFamily="18" charset="0"/>
            <a:cs typeface="Times New Roman" pitchFamily="18" charset="0"/>
          </a:endParaRPr>
        </a:p>
      </dgm:t>
    </dgm:pt>
    <dgm:pt modelId="{B96E53DE-E959-4A6E-8CDC-1B29F8648077}" type="parTrans" cxnId="{06C57720-6E59-4B1B-9429-E0C7276B562A}">
      <dgm:prSet/>
      <dgm:spPr/>
      <dgm:t>
        <a:bodyPr/>
        <a:lstStyle/>
        <a:p>
          <a:endParaRPr lang="ru-RU">
            <a:solidFill>
              <a:srgbClr val="002060"/>
            </a:solidFill>
          </a:endParaRPr>
        </a:p>
      </dgm:t>
    </dgm:pt>
    <dgm:pt modelId="{3D26B7A7-48DB-4E06-8E86-8A5E25FECDA7}" type="sibTrans" cxnId="{06C57720-6E59-4B1B-9429-E0C7276B562A}">
      <dgm:prSet/>
      <dgm:spPr/>
      <dgm:t>
        <a:bodyPr/>
        <a:lstStyle/>
        <a:p>
          <a:endParaRPr lang="ru-RU">
            <a:solidFill>
              <a:srgbClr val="002060"/>
            </a:solidFill>
          </a:endParaRPr>
        </a:p>
      </dgm:t>
    </dgm:pt>
    <dgm:pt modelId="{E99EC854-AA41-4554-BD14-CC7507E129E0}">
      <dgm:prSet custT="1"/>
      <dgm:spPr>
        <a:solidFill>
          <a:srgbClr val="FFFF00"/>
        </a:solidFill>
      </dgm:spPr>
      <dgm:t>
        <a:bodyPr/>
        <a:lstStyle/>
        <a:p>
          <a:r>
            <a:rPr lang="uz-Cyrl-UZ" sz="3200" dirty="0" smtClean="0">
              <a:solidFill>
                <a:srgbClr val="002060"/>
              </a:solidFill>
              <a:latin typeface="Times New Roman" pitchFamily="18" charset="0"/>
              <a:cs typeface="Times New Roman" pitchFamily="18" charset="0"/>
            </a:rPr>
            <a:t>Ikkinchisi, </a:t>
          </a:r>
          <a:r>
            <a:rPr lang="uz-Cyrl-UZ" sz="3200" b="1" i="1" dirty="0" smtClean="0">
              <a:solidFill>
                <a:srgbClr val="002060"/>
              </a:solidFill>
              <a:latin typeface="Times New Roman" pitchFamily="18" charset="0"/>
              <a:cs typeface="Times New Roman" pitchFamily="18" charset="0"/>
            </a:rPr>
            <a:t>introvert</a:t>
          </a:r>
          <a:r>
            <a:rPr lang="uz-Cyrl-UZ" sz="3200" dirty="0" smtClean="0">
              <a:solidFill>
                <a:srgbClr val="002060"/>
              </a:solidFill>
              <a:latin typeface="Times New Roman" pitchFamily="18" charset="0"/>
              <a:cs typeface="Times New Roman" pitchFamily="18" charset="0"/>
            </a:rPr>
            <a:t> shaxslar: Ular faqat o‘z ichki olamiga beriluvchan, atrofidagi odamlarga aralashmaydigan, o‘z-o‘zini nazorat qilishga, doimo ichki xavotirga moyil kishilardir. </a:t>
          </a:r>
          <a:endParaRPr lang="ru-RU" sz="3200" dirty="0">
            <a:solidFill>
              <a:srgbClr val="002060"/>
            </a:solidFill>
            <a:latin typeface="Times New Roman" pitchFamily="18" charset="0"/>
            <a:cs typeface="Times New Roman" pitchFamily="18" charset="0"/>
          </a:endParaRPr>
        </a:p>
      </dgm:t>
    </dgm:pt>
    <dgm:pt modelId="{C138E3E6-2F85-43C6-B896-1A106385EE49}" type="parTrans" cxnId="{94CF65C0-9B74-4A73-8D26-9B1D98E79919}">
      <dgm:prSet/>
      <dgm:spPr/>
      <dgm:t>
        <a:bodyPr/>
        <a:lstStyle/>
        <a:p>
          <a:endParaRPr lang="ru-RU">
            <a:solidFill>
              <a:srgbClr val="002060"/>
            </a:solidFill>
          </a:endParaRPr>
        </a:p>
      </dgm:t>
    </dgm:pt>
    <dgm:pt modelId="{2EA76EC4-23F4-414D-B92F-24098A2D36AE}" type="sibTrans" cxnId="{94CF65C0-9B74-4A73-8D26-9B1D98E79919}">
      <dgm:prSet/>
      <dgm:spPr/>
      <dgm:t>
        <a:bodyPr/>
        <a:lstStyle/>
        <a:p>
          <a:endParaRPr lang="ru-RU">
            <a:solidFill>
              <a:srgbClr val="002060"/>
            </a:solidFill>
          </a:endParaRPr>
        </a:p>
      </dgm:t>
    </dgm:pt>
    <dgm:pt modelId="{90B79549-3071-41B2-9552-854F81F553EF}" type="pres">
      <dgm:prSet presAssocID="{EBC792CE-407C-432D-9A2B-79A21C591431}" presName="Name0" presStyleCnt="0">
        <dgm:presLayoutVars>
          <dgm:dir/>
          <dgm:resizeHandles val="exact"/>
        </dgm:presLayoutVars>
      </dgm:prSet>
      <dgm:spPr/>
      <dgm:t>
        <a:bodyPr/>
        <a:lstStyle/>
        <a:p>
          <a:endParaRPr lang="ru-RU"/>
        </a:p>
      </dgm:t>
    </dgm:pt>
    <dgm:pt modelId="{AB150AB9-2F26-4DCB-A377-8232D1F744F5}" type="pres">
      <dgm:prSet presAssocID="{74ACA52E-EC12-4110-BC13-09C09266BBF4}" presName="node" presStyleLbl="node1" presStyleIdx="0" presStyleCnt="2" custScaleX="104645">
        <dgm:presLayoutVars>
          <dgm:bulletEnabled val="1"/>
        </dgm:presLayoutVars>
      </dgm:prSet>
      <dgm:spPr/>
      <dgm:t>
        <a:bodyPr/>
        <a:lstStyle/>
        <a:p>
          <a:endParaRPr lang="ru-RU"/>
        </a:p>
      </dgm:t>
    </dgm:pt>
    <dgm:pt modelId="{703F3097-E2E7-4F3A-BFAD-A33FC3EF54B3}" type="pres">
      <dgm:prSet presAssocID="{3D26B7A7-48DB-4E06-8E86-8A5E25FECDA7}" presName="sibTrans" presStyleCnt="0"/>
      <dgm:spPr/>
    </dgm:pt>
    <dgm:pt modelId="{72FFC425-6239-4014-B7ED-D4BB8F7BDBEE}" type="pres">
      <dgm:prSet presAssocID="{E99EC854-AA41-4554-BD14-CC7507E129E0}" presName="node" presStyleLbl="node1" presStyleIdx="1" presStyleCnt="2" custScaleX="122604">
        <dgm:presLayoutVars>
          <dgm:bulletEnabled val="1"/>
        </dgm:presLayoutVars>
      </dgm:prSet>
      <dgm:spPr/>
      <dgm:t>
        <a:bodyPr/>
        <a:lstStyle/>
        <a:p>
          <a:endParaRPr lang="ru-RU"/>
        </a:p>
      </dgm:t>
    </dgm:pt>
  </dgm:ptLst>
  <dgm:cxnLst>
    <dgm:cxn modelId="{F3E247B9-A828-4C02-A607-229F564237B6}" type="presOf" srcId="{EBC792CE-407C-432D-9A2B-79A21C591431}" destId="{90B79549-3071-41B2-9552-854F81F553EF}" srcOrd="0" destOrd="0" presId="urn:microsoft.com/office/officeart/2005/8/layout/hList6"/>
    <dgm:cxn modelId="{AEDFCF42-0A65-429B-ADB0-7FFD932A7467}" type="presOf" srcId="{E99EC854-AA41-4554-BD14-CC7507E129E0}" destId="{72FFC425-6239-4014-B7ED-D4BB8F7BDBEE}" srcOrd="0" destOrd="0" presId="urn:microsoft.com/office/officeart/2005/8/layout/hList6"/>
    <dgm:cxn modelId="{94CF65C0-9B74-4A73-8D26-9B1D98E79919}" srcId="{EBC792CE-407C-432D-9A2B-79A21C591431}" destId="{E99EC854-AA41-4554-BD14-CC7507E129E0}" srcOrd="1" destOrd="0" parTransId="{C138E3E6-2F85-43C6-B896-1A106385EE49}" sibTransId="{2EA76EC4-23F4-414D-B92F-24098A2D36AE}"/>
    <dgm:cxn modelId="{CA021419-0DEF-44DA-AC21-04D83511B515}" type="presOf" srcId="{74ACA52E-EC12-4110-BC13-09C09266BBF4}" destId="{AB150AB9-2F26-4DCB-A377-8232D1F744F5}" srcOrd="0" destOrd="0" presId="urn:microsoft.com/office/officeart/2005/8/layout/hList6"/>
    <dgm:cxn modelId="{06C57720-6E59-4B1B-9429-E0C7276B562A}" srcId="{EBC792CE-407C-432D-9A2B-79A21C591431}" destId="{74ACA52E-EC12-4110-BC13-09C09266BBF4}" srcOrd="0" destOrd="0" parTransId="{B96E53DE-E959-4A6E-8CDC-1B29F8648077}" sibTransId="{3D26B7A7-48DB-4E06-8E86-8A5E25FECDA7}"/>
    <dgm:cxn modelId="{F9D7BBBC-042A-4B07-835B-38F151B45161}" type="presParOf" srcId="{90B79549-3071-41B2-9552-854F81F553EF}" destId="{AB150AB9-2F26-4DCB-A377-8232D1F744F5}" srcOrd="0" destOrd="0" presId="urn:microsoft.com/office/officeart/2005/8/layout/hList6"/>
    <dgm:cxn modelId="{408E63D1-C6CA-42C9-8D61-9DA0CAD07D90}" type="presParOf" srcId="{90B79549-3071-41B2-9552-854F81F553EF}" destId="{703F3097-E2E7-4F3A-BFAD-A33FC3EF54B3}" srcOrd="1" destOrd="0" presId="urn:microsoft.com/office/officeart/2005/8/layout/hList6"/>
    <dgm:cxn modelId="{CF1027C2-03FA-4BC8-9B02-DA9821282641}" type="presParOf" srcId="{90B79549-3071-41B2-9552-854F81F553EF}" destId="{72FFC425-6239-4014-B7ED-D4BB8F7BDBEE}"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89A1E21-0390-4367-887A-4066223035DC}" type="doc">
      <dgm:prSet loTypeId="urn:microsoft.com/office/officeart/2005/8/layout/default#4" loCatId="list" qsTypeId="urn:microsoft.com/office/officeart/2005/8/quickstyle/simple1" qsCatId="simple" csTypeId="urn:microsoft.com/office/officeart/2005/8/colors/colorful2" csCatId="colorful" phldr="1"/>
      <dgm:spPr/>
      <dgm:t>
        <a:bodyPr/>
        <a:lstStyle/>
        <a:p>
          <a:endParaRPr lang="ru-RU"/>
        </a:p>
      </dgm:t>
    </dgm:pt>
    <dgm:pt modelId="{4EC90DB9-6F0D-4A6F-9FE2-CDC8CFA29FB5}">
      <dgm:prSet phldrT="[Текст]"/>
      <dgm:spPr/>
      <dgm:t>
        <a:bodyPr/>
        <a:lstStyle/>
        <a:p>
          <a:r>
            <a:rPr lang="uz-Cyrl-UZ" dirty="0" smtClean="0">
              <a:solidFill>
                <a:srgbClr val="002060"/>
              </a:solidFill>
              <a:latin typeface="Times New Roman" pitchFamily="18" charset="0"/>
              <a:cs typeface="Times New Roman" pitchFamily="18" charset="0"/>
            </a:rPr>
            <a:t>muloqotda zaruriyat</a:t>
          </a:r>
          <a:r>
            <a:rPr lang="ru-RU" dirty="0" err="1" smtClean="0">
              <a:solidFill>
                <a:srgbClr val="002060"/>
              </a:solidFill>
              <a:latin typeface="Times New Roman" pitchFamily="18" charset="0"/>
              <a:cs typeface="Times New Roman" pitchFamily="18" charset="0"/>
            </a:rPr>
            <a:t>ning</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mavjudlig</a:t>
          </a:r>
          <a:r>
            <a:rPr lang="uz-Cyrl-UZ" dirty="0" smtClean="0">
              <a:solidFill>
                <a:srgbClr val="002060"/>
              </a:solidFill>
              <a:latin typeface="Times New Roman" pitchFamily="18" charset="0"/>
              <a:cs typeface="Times New Roman" pitchFamily="18" charset="0"/>
            </a:rPr>
            <a:t>i</a:t>
          </a:r>
          <a:endParaRPr lang="ru-RU" dirty="0">
            <a:solidFill>
              <a:srgbClr val="002060"/>
            </a:solidFill>
          </a:endParaRPr>
        </a:p>
      </dgm:t>
    </dgm:pt>
    <dgm:pt modelId="{39766EEB-4DFB-4B16-B6E1-E67511BBB998}" type="parTrans" cxnId="{E3735CBB-5709-46E8-8A57-4B242AFA42D4}">
      <dgm:prSet/>
      <dgm:spPr/>
      <dgm:t>
        <a:bodyPr/>
        <a:lstStyle/>
        <a:p>
          <a:endParaRPr lang="ru-RU"/>
        </a:p>
      </dgm:t>
    </dgm:pt>
    <dgm:pt modelId="{2AD16A3C-6C6D-4ECC-A5CF-63030BA2CC82}" type="sibTrans" cxnId="{E3735CBB-5709-46E8-8A57-4B242AFA42D4}">
      <dgm:prSet/>
      <dgm:spPr/>
      <dgm:t>
        <a:bodyPr/>
        <a:lstStyle/>
        <a:p>
          <a:endParaRPr lang="ru-RU"/>
        </a:p>
      </dgm:t>
    </dgm:pt>
    <dgm:pt modelId="{DE475271-C885-4965-BCB4-AAA2FAAF29B4}">
      <dgm:prSet phldrT="[Текст]"/>
      <dgm:spPr/>
      <dgm:t>
        <a:bodyPr/>
        <a:lstStyle/>
        <a:p>
          <a:r>
            <a:rPr lang="uz-Cyrl-UZ" dirty="0" smtClean="0">
              <a:solidFill>
                <a:srgbClr val="002060"/>
              </a:solidFill>
              <a:latin typeface="Times New Roman" pitchFamily="18" charset="0"/>
              <a:cs typeface="Times New Roman" pitchFamily="18" charset="0"/>
            </a:rPr>
            <a:t>muloqotdan keyin, muloqot paytida, muloqotgacha yaxshi kayfiyat</a:t>
          </a:r>
          <a:endParaRPr lang="ru-RU" dirty="0">
            <a:solidFill>
              <a:srgbClr val="002060"/>
            </a:solidFill>
          </a:endParaRPr>
        </a:p>
      </dgm:t>
    </dgm:pt>
    <dgm:pt modelId="{D03CD63D-224D-4E0A-AE68-5B92676E9744}" type="parTrans" cxnId="{5B199F96-4F45-4466-A508-0F56BF964E2E}">
      <dgm:prSet/>
      <dgm:spPr/>
      <dgm:t>
        <a:bodyPr/>
        <a:lstStyle/>
        <a:p>
          <a:endParaRPr lang="ru-RU"/>
        </a:p>
      </dgm:t>
    </dgm:pt>
    <dgm:pt modelId="{564226DF-3FFC-45B5-B9AF-EB4C94928A06}" type="sibTrans" cxnId="{5B199F96-4F45-4466-A508-0F56BF964E2E}">
      <dgm:prSet/>
      <dgm:spPr/>
      <dgm:t>
        <a:bodyPr/>
        <a:lstStyle/>
        <a:p>
          <a:endParaRPr lang="ru-RU"/>
        </a:p>
      </dgm:t>
    </dgm:pt>
    <dgm:pt modelId="{91DDECAA-C87A-4437-AE71-DFB706493DE6}">
      <dgm:prSet phldrT="[Текст]"/>
      <dgm:spPr>
        <a:solidFill>
          <a:srgbClr val="FFFF00"/>
        </a:solidFill>
      </dgm:spPr>
      <dgm:t>
        <a:bodyPr/>
        <a:lstStyle/>
        <a:p>
          <a:r>
            <a:rPr lang="uz-Cyrl-UZ" dirty="0" smtClean="0">
              <a:solidFill>
                <a:srgbClr val="002060"/>
              </a:solidFill>
              <a:latin typeface="Times New Roman" pitchFamily="18" charset="0"/>
              <a:cs typeface="Times New Roman" pitchFamily="18" charset="0"/>
            </a:rPr>
            <a:t>kommunikativ ko‘nikma va malakalarga ega bo‘lish </a:t>
          </a:r>
          <a:endParaRPr lang="ru-RU" dirty="0">
            <a:solidFill>
              <a:srgbClr val="002060"/>
            </a:solidFill>
          </a:endParaRPr>
        </a:p>
      </dgm:t>
    </dgm:pt>
    <dgm:pt modelId="{4F4BF540-567F-4972-ABFC-7A234EB9AB80}" type="parTrans" cxnId="{E88DECCB-CAA9-4C1E-A0A1-5C02FAE5271C}">
      <dgm:prSet/>
      <dgm:spPr/>
      <dgm:t>
        <a:bodyPr/>
        <a:lstStyle/>
        <a:p>
          <a:endParaRPr lang="ru-RU"/>
        </a:p>
      </dgm:t>
    </dgm:pt>
    <dgm:pt modelId="{2AB51372-6DCF-4E23-A8AC-3C3F6F291BD2}" type="sibTrans" cxnId="{E88DECCB-CAA9-4C1E-A0A1-5C02FAE5271C}">
      <dgm:prSet/>
      <dgm:spPr/>
      <dgm:t>
        <a:bodyPr/>
        <a:lstStyle/>
        <a:p>
          <a:endParaRPr lang="ru-RU"/>
        </a:p>
      </dgm:t>
    </dgm:pt>
    <dgm:pt modelId="{AA7DCD1C-CF6A-4C38-A11F-7BDDFC8BE600}" type="pres">
      <dgm:prSet presAssocID="{A89A1E21-0390-4367-887A-4066223035DC}" presName="diagram" presStyleCnt="0">
        <dgm:presLayoutVars>
          <dgm:dir/>
          <dgm:resizeHandles val="exact"/>
        </dgm:presLayoutVars>
      </dgm:prSet>
      <dgm:spPr/>
      <dgm:t>
        <a:bodyPr/>
        <a:lstStyle/>
        <a:p>
          <a:endParaRPr lang="ru-RU"/>
        </a:p>
      </dgm:t>
    </dgm:pt>
    <dgm:pt modelId="{7F94BA6B-BE79-4F49-863E-318607D7B4EB}" type="pres">
      <dgm:prSet presAssocID="{4EC90DB9-6F0D-4A6F-9FE2-CDC8CFA29FB5}" presName="node" presStyleLbl="node1" presStyleIdx="0" presStyleCnt="3">
        <dgm:presLayoutVars>
          <dgm:bulletEnabled val="1"/>
        </dgm:presLayoutVars>
      </dgm:prSet>
      <dgm:spPr/>
      <dgm:t>
        <a:bodyPr/>
        <a:lstStyle/>
        <a:p>
          <a:endParaRPr lang="ru-RU"/>
        </a:p>
      </dgm:t>
    </dgm:pt>
    <dgm:pt modelId="{8F0D769C-5757-4DCA-BCC8-4D2A11B7555E}" type="pres">
      <dgm:prSet presAssocID="{2AD16A3C-6C6D-4ECC-A5CF-63030BA2CC82}" presName="sibTrans" presStyleCnt="0"/>
      <dgm:spPr/>
    </dgm:pt>
    <dgm:pt modelId="{20E032CF-30D8-4E5C-854C-7ED6B814B928}" type="pres">
      <dgm:prSet presAssocID="{DE475271-C885-4965-BCB4-AAA2FAAF29B4}" presName="node" presStyleLbl="node1" presStyleIdx="1" presStyleCnt="3">
        <dgm:presLayoutVars>
          <dgm:bulletEnabled val="1"/>
        </dgm:presLayoutVars>
      </dgm:prSet>
      <dgm:spPr/>
      <dgm:t>
        <a:bodyPr/>
        <a:lstStyle/>
        <a:p>
          <a:endParaRPr lang="ru-RU"/>
        </a:p>
      </dgm:t>
    </dgm:pt>
    <dgm:pt modelId="{C70D02EB-FD7F-4E60-B8EA-5A4BB050FF3B}" type="pres">
      <dgm:prSet presAssocID="{564226DF-3FFC-45B5-B9AF-EB4C94928A06}" presName="sibTrans" presStyleCnt="0"/>
      <dgm:spPr/>
    </dgm:pt>
    <dgm:pt modelId="{3962E918-4B33-41DD-92D5-749D00E65ABE}" type="pres">
      <dgm:prSet presAssocID="{91DDECAA-C87A-4437-AE71-DFB706493DE6}" presName="node" presStyleLbl="node1" presStyleIdx="2" presStyleCnt="3">
        <dgm:presLayoutVars>
          <dgm:bulletEnabled val="1"/>
        </dgm:presLayoutVars>
      </dgm:prSet>
      <dgm:spPr/>
      <dgm:t>
        <a:bodyPr/>
        <a:lstStyle/>
        <a:p>
          <a:endParaRPr lang="ru-RU"/>
        </a:p>
      </dgm:t>
    </dgm:pt>
  </dgm:ptLst>
  <dgm:cxnLst>
    <dgm:cxn modelId="{F3BE0BDA-A0B7-4CBD-A82D-B67D70A7C6DF}" type="presOf" srcId="{91DDECAA-C87A-4437-AE71-DFB706493DE6}" destId="{3962E918-4B33-41DD-92D5-749D00E65ABE}" srcOrd="0" destOrd="0" presId="urn:microsoft.com/office/officeart/2005/8/layout/default#4"/>
    <dgm:cxn modelId="{5B199F96-4F45-4466-A508-0F56BF964E2E}" srcId="{A89A1E21-0390-4367-887A-4066223035DC}" destId="{DE475271-C885-4965-BCB4-AAA2FAAF29B4}" srcOrd="1" destOrd="0" parTransId="{D03CD63D-224D-4E0A-AE68-5B92676E9744}" sibTransId="{564226DF-3FFC-45B5-B9AF-EB4C94928A06}"/>
    <dgm:cxn modelId="{E3735CBB-5709-46E8-8A57-4B242AFA42D4}" srcId="{A89A1E21-0390-4367-887A-4066223035DC}" destId="{4EC90DB9-6F0D-4A6F-9FE2-CDC8CFA29FB5}" srcOrd="0" destOrd="0" parTransId="{39766EEB-4DFB-4B16-B6E1-E67511BBB998}" sibTransId="{2AD16A3C-6C6D-4ECC-A5CF-63030BA2CC82}"/>
    <dgm:cxn modelId="{6DD53D20-CE4E-42D2-8161-A4A4D32B82D7}" type="presOf" srcId="{DE475271-C885-4965-BCB4-AAA2FAAF29B4}" destId="{20E032CF-30D8-4E5C-854C-7ED6B814B928}" srcOrd="0" destOrd="0" presId="urn:microsoft.com/office/officeart/2005/8/layout/default#4"/>
    <dgm:cxn modelId="{453E6DA0-252B-4BB4-9FD3-8F92328F4F75}" type="presOf" srcId="{4EC90DB9-6F0D-4A6F-9FE2-CDC8CFA29FB5}" destId="{7F94BA6B-BE79-4F49-863E-318607D7B4EB}" srcOrd="0" destOrd="0" presId="urn:microsoft.com/office/officeart/2005/8/layout/default#4"/>
    <dgm:cxn modelId="{E88DECCB-CAA9-4C1E-A0A1-5C02FAE5271C}" srcId="{A89A1E21-0390-4367-887A-4066223035DC}" destId="{91DDECAA-C87A-4437-AE71-DFB706493DE6}" srcOrd="2" destOrd="0" parTransId="{4F4BF540-567F-4972-ABFC-7A234EB9AB80}" sibTransId="{2AB51372-6DCF-4E23-A8AC-3C3F6F291BD2}"/>
    <dgm:cxn modelId="{2E8031EF-F187-48C1-9FAE-CCBE88E0387B}" type="presOf" srcId="{A89A1E21-0390-4367-887A-4066223035DC}" destId="{AA7DCD1C-CF6A-4C38-A11F-7BDDFC8BE600}" srcOrd="0" destOrd="0" presId="urn:microsoft.com/office/officeart/2005/8/layout/default#4"/>
    <dgm:cxn modelId="{F2611086-C563-4C27-B44F-99EE49644D88}" type="presParOf" srcId="{AA7DCD1C-CF6A-4C38-A11F-7BDDFC8BE600}" destId="{7F94BA6B-BE79-4F49-863E-318607D7B4EB}" srcOrd="0" destOrd="0" presId="urn:microsoft.com/office/officeart/2005/8/layout/default#4"/>
    <dgm:cxn modelId="{65FAE938-DA3B-4E37-953C-553C2039F6C0}" type="presParOf" srcId="{AA7DCD1C-CF6A-4C38-A11F-7BDDFC8BE600}" destId="{8F0D769C-5757-4DCA-BCC8-4D2A11B7555E}" srcOrd="1" destOrd="0" presId="urn:microsoft.com/office/officeart/2005/8/layout/default#4"/>
    <dgm:cxn modelId="{3B99D213-3685-4A32-97D1-56D479E0A0B2}" type="presParOf" srcId="{AA7DCD1C-CF6A-4C38-A11F-7BDDFC8BE600}" destId="{20E032CF-30D8-4E5C-854C-7ED6B814B928}" srcOrd="2" destOrd="0" presId="urn:microsoft.com/office/officeart/2005/8/layout/default#4"/>
    <dgm:cxn modelId="{68F682D3-41CC-48B7-9948-B8B738790D6E}" type="presParOf" srcId="{AA7DCD1C-CF6A-4C38-A11F-7BDDFC8BE600}" destId="{C70D02EB-FD7F-4E60-B8EA-5A4BB050FF3B}" srcOrd="3" destOrd="0" presId="urn:microsoft.com/office/officeart/2005/8/layout/default#4"/>
    <dgm:cxn modelId="{290AB136-50F2-4F85-A717-9F0F53660B9D}" type="presParOf" srcId="{AA7DCD1C-CF6A-4C38-A11F-7BDDFC8BE600}" destId="{3962E918-4B33-41DD-92D5-749D00E65ABE}" srcOrd="4" destOrd="0" presId="urn:microsoft.com/office/officeart/2005/8/layout/defaul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0A18FE97-CA93-4236-8115-153709AD1E5C}" type="doc">
      <dgm:prSet loTypeId="urn:microsoft.com/office/officeart/2005/8/layout/default#5" loCatId="list" qsTypeId="urn:microsoft.com/office/officeart/2005/8/quickstyle/simple1" qsCatId="simple" csTypeId="urn:microsoft.com/office/officeart/2005/8/colors/colorful2" csCatId="colorful" phldr="1"/>
      <dgm:spPr/>
      <dgm:t>
        <a:bodyPr/>
        <a:lstStyle/>
        <a:p>
          <a:endParaRPr lang="ru-RU"/>
        </a:p>
      </dgm:t>
    </dgm:pt>
    <dgm:pt modelId="{565FFC8B-12FA-4A95-B683-1164282821FD}">
      <dgm:prSet phldrT="[Текст]" custT="1"/>
      <dgm:spPr/>
      <dgm:t>
        <a:bodyPr/>
        <a:lstStyle/>
        <a:p>
          <a:r>
            <a:rPr lang="uz-Cyrl-UZ" sz="2400" dirty="0" smtClean="0">
              <a:solidFill>
                <a:srgbClr val="002060"/>
              </a:solidFill>
              <a:latin typeface="Times New Roman" pitchFamily="18" charset="0"/>
              <a:cs typeface="Times New Roman" pitchFamily="18" charset="0"/>
            </a:rPr>
            <a:t>inson tafakkurining o‘ziga xos xususiyatlarga muvofiqligi;</a:t>
          </a:r>
          <a:endParaRPr lang="ru-RU" sz="2400" dirty="0">
            <a:solidFill>
              <a:srgbClr val="002060"/>
            </a:solidFill>
          </a:endParaRPr>
        </a:p>
      </dgm:t>
    </dgm:pt>
    <dgm:pt modelId="{9E38845B-B879-406B-B48D-8203B35C9AA5}" type="parTrans" cxnId="{BAA3C60A-D2B2-49E8-9274-DFAD6E1EC96B}">
      <dgm:prSet/>
      <dgm:spPr/>
      <dgm:t>
        <a:bodyPr/>
        <a:lstStyle/>
        <a:p>
          <a:endParaRPr lang="ru-RU"/>
        </a:p>
      </dgm:t>
    </dgm:pt>
    <dgm:pt modelId="{B4A697CC-436F-45B0-B00C-97C3097395E5}" type="sibTrans" cxnId="{BAA3C60A-D2B2-49E8-9274-DFAD6E1EC96B}">
      <dgm:prSet/>
      <dgm:spPr/>
      <dgm:t>
        <a:bodyPr/>
        <a:lstStyle/>
        <a:p>
          <a:endParaRPr lang="ru-RU"/>
        </a:p>
      </dgm:t>
    </dgm:pt>
    <dgm:pt modelId="{3D7EFF56-99D4-4765-A66A-8FA0F91439B5}">
      <dgm:prSet phldrT="[Текст]" custT="1"/>
      <dgm:spPr/>
      <dgm:t>
        <a:bodyPr/>
        <a:lstStyle/>
        <a:p>
          <a:r>
            <a:rPr lang="uz-Cyrl-UZ" sz="2400" dirty="0" smtClean="0">
              <a:solidFill>
                <a:srgbClr val="002060"/>
              </a:solidFill>
              <a:latin typeface="Times New Roman" pitchFamily="18" charset="0"/>
              <a:cs typeface="Times New Roman" pitchFamily="18" charset="0"/>
            </a:rPr>
            <a:t>inson tafakkurining o‘ziga xos xususiyatlarga muvofiqligi;</a:t>
          </a:r>
          <a:endParaRPr lang="ru-RU" sz="2400" dirty="0">
            <a:solidFill>
              <a:srgbClr val="002060"/>
            </a:solidFill>
          </a:endParaRPr>
        </a:p>
      </dgm:t>
    </dgm:pt>
    <dgm:pt modelId="{D7687ADE-A09D-43D9-8A0F-EA205B5B376D}" type="parTrans" cxnId="{93A92E05-DC3B-42B4-A37A-98116FDFE27E}">
      <dgm:prSet/>
      <dgm:spPr/>
      <dgm:t>
        <a:bodyPr/>
        <a:lstStyle/>
        <a:p>
          <a:endParaRPr lang="ru-RU"/>
        </a:p>
      </dgm:t>
    </dgm:pt>
    <dgm:pt modelId="{76598700-E395-42A5-97F4-30A07F312AF6}" type="sibTrans" cxnId="{93A92E05-DC3B-42B4-A37A-98116FDFE27E}">
      <dgm:prSet/>
      <dgm:spPr/>
      <dgm:t>
        <a:bodyPr/>
        <a:lstStyle/>
        <a:p>
          <a:endParaRPr lang="ru-RU"/>
        </a:p>
      </dgm:t>
    </dgm:pt>
    <dgm:pt modelId="{E0E0939E-F670-4517-9E92-789E3DE304E3}">
      <dgm:prSet phldrT="[Текст]" custT="1"/>
      <dgm:spPr/>
      <dgm:t>
        <a:bodyPr/>
        <a:lstStyle/>
        <a:p>
          <a:r>
            <a:rPr lang="uz-Cyrl-UZ" sz="2400" dirty="0" smtClean="0">
              <a:solidFill>
                <a:srgbClr val="002060"/>
              </a:solidFill>
              <a:latin typeface="Times New Roman" pitchFamily="18" charset="0"/>
              <a:cs typeface="Times New Roman" pitchFamily="18" charset="0"/>
            </a:rPr>
            <a:t>xushmuomalalilik va shirinsuxanlik</a:t>
          </a:r>
          <a:endParaRPr lang="ru-RU" sz="2400" dirty="0">
            <a:solidFill>
              <a:srgbClr val="002060"/>
            </a:solidFill>
          </a:endParaRPr>
        </a:p>
      </dgm:t>
    </dgm:pt>
    <dgm:pt modelId="{4207F129-FABB-4B1E-8205-AB7933B044C6}" type="parTrans" cxnId="{6E3C0DB7-DF31-4A43-BA75-D979D48FD74A}">
      <dgm:prSet/>
      <dgm:spPr/>
      <dgm:t>
        <a:bodyPr/>
        <a:lstStyle/>
        <a:p>
          <a:endParaRPr lang="ru-RU"/>
        </a:p>
      </dgm:t>
    </dgm:pt>
    <dgm:pt modelId="{655CC578-C43A-4DB3-BAAA-CCF49FD372FF}" type="sibTrans" cxnId="{6E3C0DB7-DF31-4A43-BA75-D979D48FD74A}">
      <dgm:prSet/>
      <dgm:spPr/>
      <dgm:t>
        <a:bodyPr/>
        <a:lstStyle/>
        <a:p>
          <a:endParaRPr lang="ru-RU"/>
        </a:p>
      </dgm:t>
    </dgm:pt>
    <dgm:pt modelId="{5B2C746F-19B1-4853-B5CC-1A10A860A361}">
      <dgm:prSet phldrT="[Текст]"/>
      <dgm:spPr/>
      <dgm:t>
        <a:bodyPr/>
        <a:lstStyle/>
        <a:p>
          <a:r>
            <a:rPr lang="uz-Cyrl-UZ" dirty="0" smtClean="0">
              <a:solidFill>
                <a:srgbClr val="002060"/>
              </a:solidFill>
              <a:latin typeface="Times New Roman" pitchFamily="18" charset="0"/>
              <a:cs typeface="Times New Roman" pitchFamily="18" charset="0"/>
            </a:rPr>
            <a:t>empatiya va o‘z-o‘zidan paydo bo‘ladigan o‘tkir zehnga ega bo‘lish</a:t>
          </a:r>
          <a:endParaRPr lang="ru-RU" dirty="0">
            <a:solidFill>
              <a:srgbClr val="002060"/>
            </a:solidFill>
          </a:endParaRPr>
        </a:p>
      </dgm:t>
    </dgm:pt>
    <dgm:pt modelId="{FAE5752C-68F3-4160-9FFC-8B9AF6C22F85}" type="parTrans" cxnId="{614550EE-A567-49AE-9D0B-3DCABA050778}">
      <dgm:prSet/>
      <dgm:spPr/>
      <dgm:t>
        <a:bodyPr/>
        <a:lstStyle/>
        <a:p>
          <a:endParaRPr lang="ru-RU"/>
        </a:p>
      </dgm:t>
    </dgm:pt>
    <dgm:pt modelId="{887665F6-957D-4F07-B07D-67C6FE983372}" type="sibTrans" cxnId="{614550EE-A567-49AE-9D0B-3DCABA050778}">
      <dgm:prSet/>
      <dgm:spPr/>
      <dgm:t>
        <a:bodyPr/>
        <a:lstStyle/>
        <a:p>
          <a:endParaRPr lang="ru-RU"/>
        </a:p>
      </dgm:t>
    </dgm:pt>
    <dgm:pt modelId="{45426181-36CA-4AAB-B996-6E2A77075CC0}">
      <dgm:prSet phldrT="[Текст]"/>
      <dgm:spPr/>
      <dgm:t>
        <a:bodyPr/>
        <a:lstStyle/>
        <a:p>
          <a:r>
            <a:rPr lang="uz-Cyrl-UZ" dirty="0" smtClean="0">
              <a:solidFill>
                <a:srgbClr val="002060"/>
              </a:solidFill>
              <a:latin typeface="Times New Roman" pitchFamily="18" charset="0"/>
              <a:cs typeface="Times New Roman" pitchFamily="18" charset="0"/>
            </a:rPr>
            <a:t>ma’lum bir maqsadga qaratilgan aniq ijtimoiy munosabat (masalan, muloqot jarayonining natijalariga emas, balki o‘ziga nisbatan qiziquvchanlik)</a:t>
          </a:r>
          <a:endParaRPr lang="ru-RU" dirty="0">
            <a:solidFill>
              <a:srgbClr val="002060"/>
            </a:solidFill>
          </a:endParaRPr>
        </a:p>
      </dgm:t>
    </dgm:pt>
    <dgm:pt modelId="{E8C6DE42-2738-4912-8C7B-1ABEE1955D8C}" type="parTrans" cxnId="{BF77A15B-C904-4069-BF64-E6DFFB02AF57}">
      <dgm:prSet/>
      <dgm:spPr/>
      <dgm:t>
        <a:bodyPr/>
        <a:lstStyle/>
        <a:p>
          <a:endParaRPr lang="ru-RU"/>
        </a:p>
      </dgm:t>
    </dgm:pt>
    <dgm:pt modelId="{70426B40-26F9-42D7-AE79-DB4950FEA6A0}" type="sibTrans" cxnId="{BF77A15B-C904-4069-BF64-E6DFFB02AF57}">
      <dgm:prSet/>
      <dgm:spPr/>
      <dgm:t>
        <a:bodyPr/>
        <a:lstStyle/>
        <a:p>
          <a:endParaRPr lang="ru-RU"/>
        </a:p>
      </dgm:t>
    </dgm:pt>
    <dgm:pt modelId="{4C825948-FF1C-45F8-B2FA-F9BA08A34996}">
      <dgm:prSet/>
      <dgm:spPr/>
      <dgm:t>
        <a:bodyPr/>
        <a:lstStyle/>
        <a:p>
          <a:r>
            <a:rPr lang="uz-Cyrl-UZ" dirty="0" smtClean="0">
              <a:solidFill>
                <a:srgbClr val="002060"/>
              </a:solidFill>
              <a:latin typeface="Times New Roman" pitchFamily="18" charset="0"/>
              <a:cs typeface="Times New Roman" pitchFamily="18" charset="0"/>
            </a:rPr>
            <a:t>kommunikativ mahoratda – vaqtni, suhbatdosh ichki dunyosini, munosabatni, vaziyatni aniq mo‘ljalga olish</a:t>
          </a:r>
          <a:endParaRPr lang="ru-RU" dirty="0">
            <a:latin typeface="Times New Roman" pitchFamily="18" charset="0"/>
            <a:cs typeface="Times New Roman" pitchFamily="18" charset="0"/>
          </a:endParaRPr>
        </a:p>
      </dgm:t>
    </dgm:pt>
    <dgm:pt modelId="{E98CF25B-EF19-4450-9BF3-1FDD4645B080}" type="parTrans" cxnId="{8467B739-2595-4BBA-9770-6BEFCCC24DD9}">
      <dgm:prSet/>
      <dgm:spPr/>
      <dgm:t>
        <a:bodyPr/>
        <a:lstStyle/>
        <a:p>
          <a:endParaRPr lang="ru-RU"/>
        </a:p>
      </dgm:t>
    </dgm:pt>
    <dgm:pt modelId="{E80461E0-5C6E-4212-AA64-272F40681C21}" type="sibTrans" cxnId="{8467B739-2595-4BBA-9770-6BEFCCC24DD9}">
      <dgm:prSet/>
      <dgm:spPr/>
      <dgm:t>
        <a:bodyPr/>
        <a:lstStyle/>
        <a:p>
          <a:endParaRPr lang="ru-RU"/>
        </a:p>
      </dgm:t>
    </dgm:pt>
    <dgm:pt modelId="{F0BB114C-DA4A-47E7-9B6F-5F5D9E18ED43}" type="pres">
      <dgm:prSet presAssocID="{0A18FE97-CA93-4236-8115-153709AD1E5C}" presName="diagram" presStyleCnt="0">
        <dgm:presLayoutVars>
          <dgm:dir/>
          <dgm:resizeHandles val="exact"/>
        </dgm:presLayoutVars>
      </dgm:prSet>
      <dgm:spPr/>
      <dgm:t>
        <a:bodyPr/>
        <a:lstStyle/>
        <a:p>
          <a:endParaRPr lang="ru-RU"/>
        </a:p>
      </dgm:t>
    </dgm:pt>
    <dgm:pt modelId="{6E179A39-BB20-4A9E-AD71-92EF324D7054}" type="pres">
      <dgm:prSet presAssocID="{565FFC8B-12FA-4A95-B683-1164282821FD}" presName="node" presStyleLbl="node1" presStyleIdx="0" presStyleCnt="6" custScaleY="84797" custLinFactNeighborX="1211" custLinFactNeighborY="-39072">
        <dgm:presLayoutVars>
          <dgm:bulletEnabled val="1"/>
        </dgm:presLayoutVars>
      </dgm:prSet>
      <dgm:spPr/>
      <dgm:t>
        <a:bodyPr/>
        <a:lstStyle/>
        <a:p>
          <a:endParaRPr lang="ru-RU"/>
        </a:p>
      </dgm:t>
    </dgm:pt>
    <dgm:pt modelId="{B2DF6F1F-72A6-4AEC-B1C1-CD067237E953}" type="pres">
      <dgm:prSet presAssocID="{B4A697CC-436F-45B0-B00C-97C3097395E5}" presName="sibTrans" presStyleCnt="0"/>
      <dgm:spPr/>
    </dgm:pt>
    <dgm:pt modelId="{A46BDF90-6020-42A4-BAEC-89046614F8C2}" type="pres">
      <dgm:prSet presAssocID="{3D7EFF56-99D4-4765-A66A-8FA0F91439B5}" presName="node" presStyleLbl="node1" presStyleIdx="1" presStyleCnt="6" custScaleY="84797" custLinFactNeighborX="2121" custLinFactNeighborY="-39072">
        <dgm:presLayoutVars>
          <dgm:bulletEnabled val="1"/>
        </dgm:presLayoutVars>
      </dgm:prSet>
      <dgm:spPr/>
      <dgm:t>
        <a:bodyPr/>
        <a:lstStyle/>
        <a:p>
          <a:endParaRPr lang="ru-RU"/>
        </a:p>
      </dgm:t>
    </dgm:pt>
    <dgm:pt modelId="{7F9646B5-D38F-498D-A138-CCF0058F9B63}" type="pres">
      <dgm:prSet presAssocID="{76598700-E395-42A5-97F4-30A07F312AF6}" presName="sibTrans" presStyleCnt="0"/>
      <dgm:spPr/>
    </dgm:pt>
    <dgm:pt modelId="{69ECCD91-768E-4E5D-B1D0-A0BDF6ACA2E6}" type="pres">
      <dgm:prSet presAssocID="{E0E0939E-F670-4517-9E92-789E3DE304E3}" presName="node" presStyleLbl="node1" presStyleIdx="2" presStyleCnt="6" custScaleY="84797" custLinFactNeighborX="-248" custLinFactNeighborY="-35670">
        <dgm:presLayoutVars>
          <dgm:bulletEnabled val="1"/>
        </dgm:presLayoutVars>
      </dgm:prSet>
      <dgm:spPr/>
      <dgm:t>
        <a:bodyPr/>
        <a:lstStyle/>
        <a:p>
          <a:endParaRPr lang="ru-RU"/>
        </a:p>
      </dgm:t>
    </dgm:pt>
    <dgm:pt modelId="{8D9DDEB3-2F92-497C-9BDE-CFC1BA98D68D}" type="pres">
      <dgm:prSet presAssocID="{655CC578-C43A-4DB3-BAAA-CCF49FD372FF}" presName="sibTrans" presStyleCnt="0"/>
      <dgm:spPr/>
    </dgm:pt>
    <dgm:pt modelId="{8AB35556-4B74-451E-8462-D483CB8D1EA7}" type="pres">
      <dgm:prSet presAssocID="{5B2C746F-19B1-4853-B5CC-1A10A860A361}" presName="node" presStyleLbl="node1" presStyleIdx="3" presStyleCnt="6" custScaleY="217327">
        <dgm:presLayoutVars>
          <dgm:bulletEnabled val="1"/>
        </dgm:presLayoutVars>
      </dgm:prSet>
      <dgm:spPr/>
      <dgm:t>
        <a:bodyPr/>
        <a:lstStyle/>
        <a:p>
          <a:endParaRPr lang="ru-RU"/>
        </a:p>
      </dgm:t>
    </dgm:pt>
    <dgm:pt modelId="{A53ED4E6-0917-4BF8-AB6C-9F9173AF238D}" type="pres">
      <dgm:prSet presAssocID="{887665F6-957D-4F07-B07D-67C6FE983372}" presName="sibTrans" presStyleCnt="0"/>
      <dgm:spPr/>
    </dgm:pt>
    <dgm:pt modelId="{3445FAC0-F41B-4B84-8179-1B82251D0852}" type="pres">
      <dgm:prSet presAssocID="{45426181-36CA-4AAB-B996-6E2A77075CC0}" presName="node" presStyleLbl="node1" presStyleIdx="4" presStyleCnt="6" custScaleY="215744">
        <dgm:presLayoutVars>
          <dgm:bulletEnabled val="1"/>
        </dgm:presLayoutVars>
      </dgm:prSet>
      <dgm:spPr/>
      <dgm:t>
        <a:bodyPr/>
        <a:lstStyle/>
        <a:p>
          <a:endParaRPr lang="ru-RU"/>
        </a:p>
      </dgm:t>
    </dgm:pt>
    <dgm:pt modelId="{26518DA8-398B-4B31-8B70-F6C89D358ACC}" type="pres">
      <dgm:prSet presAssocID="{70426B40-26F9-42D7-AE79-DB4950FEA6A0}" presName="sibTrans" presStyleCnt="0"/>
      <dgm:spPr/>
    </dgm:pt>
    <dgm:pt modelId="{C3DB396F-9BDB-4E62-A098-629FE7A82AB6}" type="pres">
      <dgm:prSet presAssocID="{4C825948-FF1C-45F8-B2FA-F9BA08A34996}" presName="node" presStyleLbl="node1" presStyleIdx="5" presStyleCnt="6" custScaleY="215744">
        <dgm:presLayoutVars>
          <dgm:bulletEnabled val="1"/>
        </dgm:presLayoutVars>
      </dgm:prSet>
      <dgm:spPr/>
      <dgm:t>
        <a:bodyPr/>
        <a:lstStyle/>
        <a:p>
          <a:endParaRPr lang="ru-RU"/>
        </a:p>
      </dgm:t>
    </dgm:pt>
  </dgm:ptLst>
  <dgm:cxnLst>
    <dgm:cxn modelId="{D4FC1A3B-1859-4016-B86E-A66A36D04951}" type="presOf" srcId="{45426181-36CA-4AAB-B996-6E2A77075CC0}" destId="{3445FAC0-F41B-4B84-8179-1B82251D0852}" srcOrd="0" destOrd="0" presId="urn:microsoft.com/office/officeart/2005/8/layout/default#5"/>
    <dgm:cxn modelId="{BF77A15B-C904-4069-BF64-E6DFFB02AF57}" srcId="{0A18FE97-CA93-4236-8115-153709AD1E5C}" destId="{45426181-36CA-4AAB-B996-6E2A77075CC0}" srcOrd="4" destOrd="0" parTransId="{E8C6DE42-2738-4912-8C7B-1ABEE1955D8C}" sibTransId="{70426B40-26F9-42D7-AE79-DB4950FEA6A0}"/>
    <dgm:cxn modelId="{614550EE-A567-49AE-9D0B-3DCABA050778}" srcId="{0A18FE97-CA93-4236-8115-153709AD1E5C}" destId="{5B2C746F-19B1-4853-B5CC-1A10A860A361}" srcOrd="3" destOrd="0" parTransId="{FAE5752C-68F3-4160-9FFC-8B9AF6C22F85}" sibTransId="{887665F6-957D-4F07-B07D-67C6FE983372}"/>
    <dgm:cxn modelId="{A829E7C3-BE2C-4B4D-9EA3-3A18ABABF36B}" type="presOf" srcId="{4C825948-FF1C-45F8-B2FA-F9BA08A34996}" destId="{C3DB396F-9BDB-4E62-A098-629FE7A82AB6}" srcOrd="0" destOrd="0" presId="urn:microsoft.com/office/officeart/2005/8/layout/default#5"/>
    <dgm:cxn modelId="{93A92E05-DC3B-42B4-A37A-98116FDFE27E}" srcId="{0A18FE97-CA93-4236-8115-153709AD1E5C}" destId="{3D7EFF56-99D4-4765-A66A-8FA0F91439B5}" srcOrd="1" destOrd="0" parTransId="{D7687ADE-A09D-43D9-8A0F-EA205B5B376D}" sibTransId="{76598700-E395-42A5-97F4-30A07F312AF6}"/>
    <dgm:cxn modelId="{4F696E14-4EEC-4AAB-91E9-3BD6CD172B3D}" type="presOf" srcId="{5B2C746F-19B1-4853-B5CC-1A10A860A361}" destId="{8AB35556-4B74-451E-8462-D483CB8D1EA7}" srcOrd="0" destOrd="0" presId="urn:microsoft.com/office/officeart/2005/8/layout/default#5"/>
    <dgm:cxn modelId="{BAA3C60A-D2B2-49E8-9274-DFAD6E1EC96B}" srcId="{0A18FE97-CA93-4236-8115-153709AD1E5C}" destId="{565FFC8B-12FA-4A95-B683-1164282821FD}" srcOrd="0" destOrd="0" parTransId="{9E38845B-B879-406B-B48D-8203B35C9AA5}" sibTransId="{B4A697CC-436F-45B0-B00C-97C3097395E5}"/>
    <dgm:cxn modelId="{FFA8563E-829A-4CDF-BF86-24C7B89915F0}" type="presOf" srcId="{3D7EFF56-99D4-4765-A66A-8FA0F91439B5}" destId="{A46BDF90-6020-42A4-BAEC-89046614F8C2}" srcOrd="0" destOrd="0" presId="urn:microsoft.com/office/officeart/2005/8/layout/default#5"/>
    <dgm:cxn modelId="{4B866BDE-7601-4A82-AF47-D8D7F3B8B457}" type="presOf" srcId="{E0E0939E-F670-4517-9E92-789E3DE304E3}" destId="{69ECCD91-768E-4E5D-B1D0-A0BDF6ACA2E6}" srcOrd="0" destOrd="0" presId="urn:microsoft.com/office/officeart/2005/8/layout/default#5"/>
    <dgm:cxn modelId="{6E3C0DB7-DF31-4A43-BA75-D979D48FD74A}" srcId="{0A18FE97-CA93-4236-8115-153709AD1E5C}" destId="{E0E0939E-F670-4517-9E92-789E3DE304E3}" srcOrd="2" destOrd="0" parTransId="{4207F129-FABB-4B1E-8205-AB7933B044C6}" sibTransId="{655CC578-C43A-4DB3-BAAA-CCF49FD372FF}"/>
    <dgm:cxn modelId="{8467B739-2595-4BBA-9770-6BEFCCC24DD9}" srcId="{0A18FE97-CA93-4236-8115-153709AD1E5C}" destId="{4C825948-FF1C-45F8-B2FA-F9BA08A34996}" srcOrd="5" destOrd="0" parTransId="{E98CF25B-EF19-4450-9BF3-1FDD4645B080}" sibTransId="{E80461E0-5C6E-4212-AA64-272F40681C21}"/>
    <dgm:cxn modelId="{CD74F69C-EE14-4BC1-ACA5-CC2FF6BA995A}" type="presOf" srcId="{565FFC8B-12FA-4A95-B683-1164282821FD}" destId="{6E179A39-BB20-4A9E-AD71-92EF324D7054}" srcOrd="0" destOrd="0" presId="urn:microsoft.com/office/officeart/2005/8/layout/default#5"/>
    <dgm:cxn modelId="{F3B3E6B6-3D34-4151-9019-4EDA37695D8B}" type="presOf" srcId="{0A18FE97-CA93-4236-8115-153709AD1E5C}" destId="{F0BB114C-DA4A-47E7-9B6F-5F5D9E18ED43}" srcOrd="0" destOrd="0" presId="urn:microsoft.com/office/officeart/2005/8/layout/default#5"/>
    <dgm:cxn modelId="{296F73A4-1025-41DC-8D86-E3FEAC66C533}" type="presParOf" srcId="{F0BB114C-DA4A-47E7-9B6F-5F5D9E18ED43}" destId="{6E179A39-BB20-4A9E-AD71-92EF324D7054}" srcOrd="0" destOrd="0" presId="urn:microsoft.com/office/officeart/2005/8/layout/default#5"/>
    <dgm:cxn modelId="{04716060-DDF0-4926-9556-4A2797C17491}" type="presParOf" srcId="{F0BB114C-DA4A-47E7-9B6F-5F5D9E18ED43}" destId="{B2DF6F1F-72A6-4AEC-B1C1-CD067237E953}" srcOrd="1" destOrd="0" presId="urn:microsoft.com/office/officeart/2005/8/layout/default#5"/>
    <dgm:cxn modelId="{793BE95A-2E2D-4146-9EE7-9A0681E886C6}" type="presParOf" srcId="{F0BB114C-DA4A-47E7-9B6F-5F5D9E18ED43}" destId="{A46BDF90-6020-42A4-BAEC-89046614F8C2}" srcOrd="2" destOrd="0" presId="urn:microsoft.com/office/officeart/2005/8/layout/default#5"/>
    <dgm:cxn modelId="{458B7B95-0AD1-4F8D-A44D-F3B159D62CAE}" type="presParOf" srcId="{F0BB114C-DA4A-47E7-9B6F-5F5D9E18ED43}" destId="{7F9646B5-D38F-498D-A138-CCF0058F9B63}" srcOrd="3" destOrd="0" presId="urn:microsoft.com/office/officeart/2005/8/layout/default#5"/>
    <dgm:cxn modelId="{A86639DC-4960-42CB-9282-9D4E624480C7}" type="presParOf" srcId="{F0BB114C-DA4A-47E7-9B6F-5F5D9E18ED43}" destId="{69ECCD91-768E-4E5D-B1D0-A0BDF6ACA2E6}" srcOrd="4" destOrd="0" presId="urn:microsoft.com/office/officeart/2005/8/layout/default#5"/>
    <dgm:cxn modelId="{66C76EC5-601C-466F-818D-42E9C8429E04}" type="presParOf" srcId="{F0BB114C-DA4A-47E7-9B6F-5F5D9E18ED43}" destId="{8D9DDEB3-2F92-497C-9BDE-CFC1BA98D68D}" srcOrd="5" destOrd="0" presId="urn:microsoft.com/office/officeart/2005/8/layout/default#5"/>
    <dgm:cxn modelId="{95EB2307-5439-4E25-ABF9-287EB8F2B52F}" type="presParOf" srcId="{F0BB114C-DA4A-47E7-9B6F-5F5D9E18ED43}" destId="{8AB35556-4B74-451E-8462-D483CB8D1EA7}" srcOrd="6" destOrd="0" presId="urn:microsoft.com/office/officeart/2005/8/layout/default#5"/>
    <dgm:cxn modelId="{AC2CE5C1-B583-4632-B8C6-B3FCCDC4BD74}" type="presParOf" srcId="{F0BB114C-DA4A-47E7-9B6F-5F5D9E18ED43}" destId="{A53ED4E6-0917-4BF8-AB6C-9F9173AF238D}" srcOrd="7" destOrd="0" presId="urn:microsoft.com/office/officeart/2005/8/layout/default#5"/>
    <dgm:cxn modelId="{0F7DF8F7-E336-4FE5-8B54-04BF94B94917}" type="presParOf" srcId="{F0BB114C-DA4A-47E7-9B6F-5F5D9E18ED43}" destId="{3445FAC0-F41B-4B84-8179-1B82251D0852}" srcOrd="8" destOrd="0" presId="urn:microsoft.com/office/officeart/2005/8/layout/default#5"/>
    <dgm:cxn modelId="{BFDB97B5-A4BD-4D1E-A427-E16B5F62B1C3}" type="presParOf" srcId="{F0BB114C-DA4A-47E7-9B6F-5F5D9E18ED43}" destId="{26518DA8-398B-4B31-8B70-F6C89D358ACC}" srcOrd="9" destOrd="0" presId="urn:microsoft.com/office/officeart/2005/8/layout/default#5"/>
    <dgm:cxn modelId="{A1260276-974C-4F9A-8D5C-96A3F8D76CFD}" type="presParOf" srcId="{F0BB114C-DA4A-47E7-9B6F-5F5D9E18ED43}" destId="{C3DB396F-9BDB-4E62-A098-629FE7A82AB6}" srcOrd="10" destOrd="0" presId="urn:microsoft.com/office/officeart/2005/8/layout/defaul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0AE7A4-613F-4F49-86D0-464D95688E1C}">
      <dsp:nvSpPr>
        <dsp:cNvPr id="0" name=""/>
        <dsp:cNvSpPr/>
      </dsp:nvSpPr>
      <dsp:spPr>
        <a:xfrm rot="16200000">
          <a:off x="176541" y="-174004"/>
          <a:ext cx="1728192" cy="2076201"/>
        </a:xfrm>
        <a:prstGeom prst="flowChartManualOperation">
          <a:avLst/>
        </a:prstGeom>
        <a:solidFill>
          <a:schemeClr val="accent5">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0" rIns="115743" bIns="0" numCol="1" spcCol="1270" anchor="ctr" anchorCtr="0">
          <a:noAutofit/>
        </a:bodyPr>
        <a:lstStyle/>
        <a:p>
          <a:pPr lvl="0" algn="ctr" defTabSz="800100">
            <a:lnSpc>
              <a:spcPct val="90000"/>
            </a:lnSpc>
            <a:spcBef>
              <a:spcPct val="0"/>
            </a:spcBef>
            <a:spcAft>
              <a:spcPct val="35000"/>
            </a:spcAft>
          </a:pPr>
          <a:r>
            <a:rPr lang="uz-Cyrl-UZ" sz="1800" b="1" kern="1200" dirty="0" smtClean="0">
              <a:solidFill>
                <a:srgbClr val="002060"/>
              </a:solidFill>
              <a:latin typeface="Arial Black" panose="020B0A04020102020204" pitchFamily="34" charset="0"/>
            </a:rPr>
            <a:t>Yuqоridаn pаstgа</a:t>
          </a:r>
          <a:endParaRPr lang="ru-RU" sz="1800" b="1" kern="1200" dirty="0">
            <a:solidFill>
              <a:srgbClr val="002060"/>
            </a:solidFill>
            <a:latin typeface="Arial Black" panose="020B0A04020102020204" pitchFamily="34" charset="0"/>
          </a:endParaRPr>
        </a:p>
      </dsp:txBody>
      <dsp:txXfrm rot="5400000">
        <a:off x="2537" y="345638"/>
        <a:ext cx="2076201" cy="1036916"/>
      </dsp:txXfrm>
    </dsp:sp>
    <dsp:sp modelId="{F86251E6-9D79-4E77-BBFE-57DB2E99BC37}">
      <dsp:nvSpPr>
        <dsp:cNvPr id="0" name=""/>
        <dsp:cNvSpPr/>
      </dsp:nvSpPr>
      <dsp:spPr>
        <a:xfrm rot="16200000">
          <a:off x="2236822" y="-5290"/>
          <a:ext cx="1728192" cy="1738772"/>
        </a:xfrm>
        <a:prstGeom prst="flowChartManualOperation">
          <a:avLst/>
        </a:prstGeom>
        <a:solidFill>
          <a:schemeClr val="accent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0" rIns="115743" bIns="0" numCol="1" spcCol="1270" anchor="ctr" anchorCtr="0">
          <a:noAutofit/>
        </a:bodyPr>
        <a:lstStyle/>
        <a:p>
          <a:pPr lvl="0" algn="ctr" defTabSz="800100">
            <a:lnSpc>
              <a:spcPct val="90000"/>
            </a:lnSpc>
            <a:spcBef>
              <a:spcPct val="0"/>
            </a:spcBef>
            <a:spcAft>
              <a:spcPct val="35000"/>
            </a:spcAft>
          </a:pPr>
          <a:r>
            <a:rPr lang="uz-Cyrl-UZ" sz="1800" b="1" kern="1200" dirty="0" smtClean="0">
              <a:solidFill>
                <a:srgbClr val="002060"/>
              </a:solidFill>
              <a:latin typeface="Arial Black" panose="020B0A04020102020204" pitchFamily="34" charset="0"/>
            </a:rPr>
            <a:t>Pаstdаn</a:t>
          </a:r>
          <a:r>
            <a:rPr lang="uz-Cyrl-UZ" sz="1800" b="1" kern="1200" dirty="0" smtClean="0"/>
            <a:t> </a:t>
          </a:r>
          <a:r>
            <a:rPr lang="uz-Cyrl-UZ" sz="1800" b="1" kern="1200" dirty="0" smtClean="0">
              <a:solidFill>
                <a:srgbClr val="002060"/>
              </a:solidFill>
              <a:latin typeface="Arial Black" panose="020B0A04020102020204" pitchFamily="34" charset="0"/>
            </a:rPr>
            <a:t>yuqоrigа</a:t>
          </a:r>
          <a:endParaRPr lang="ru-RU" sz="1800" kern="1200" dirty="0">
            <a:solidFill>
              <a:srgbClr val="002060"/>
            </a:solidFill>
            <a:latin typeface="Arial Black" panose="020B0A04020102020204" pitchFamily="34" charset="0"/>
          </a:endParaRPr>
        </a:p>
      </dsp:txBody>
      <dsp:txXfrm rot="5400000">
        <a:off x="2231532" y="345638"/>
        <a:ext cx="1738772" cy="1036916"/>
      </dsp:txXfrm>
    </dsp:sp>
    <dsp:sp modelId="{DD1150BB-AEE3-41FC-B73B-E7DF3C50336F}">
      <dsp:nvSpPr>
        <dsp:cNvPr id="0" name=""/>
        <dsp:cNvSpPr/>
      </dsp:nvSpPr>
      <dsp:spPr>
        <a:xfrm rot="16200000">
          <a:off x="4277627" y="-154528"/>
          <a:ext cx="1728192" cy="2037249"/>
        </a:xfrm>
        <a:prstGeom prst="flowChartManualOperation">
          <a:avLst/>
        </a:prstGeom>
        <a:solidFill>
          <a:schemeClr val="tx2">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0" rIns="115743" bIns="0" numCol="1" spcCol="1270" anchor="ctr" anchorCtr="0">
          <a:noAutofit/>
        </a:bodyPr>
        <a:lstStyle/>
        <a:p>
          <a:pPr lvl="0" algn="ctr" defTabSz="800100">
            <a:lnSpc>
              <a:spcPct val="90000"/>
            </a:lnSpc>
            <a:spcBef>
              <a:spcPct val="0"/>
            </a:spcBef>
            <a:spcAft>
              <a:spcPct val="35000"/>
            </a:spcAft>
          </a:pPr>
          <a:r>
            <a:rPr lang="uz-Cyrl-UZ" sz="1800" b="1" kern="1200" dirty="0" smtClean="0">
              <a:solidFill>
                <a:srgbClr val="002060"/>
              </a:solidFill>
              <a:latin typeface="Arial Black" panose="020B0A04020102020204" pitchFamily="34" charset="0"/>
            </a:rPr>
            <a:t>Yonmа-yon</a:t>
          </a:r>
          <a:endParaRPr lang="ru-RU" sz="1800" kern="1200" dirty="0">
            <a:solidFill>
              <a:srgbClr val="002060"/>
            </a:solidFill>
            <a:latin typeface="Arial Black" panose="020B0A04020102020204" pitchFamily="34" charset="0"/>
          </a:endParaRPr>
        </a:p>
      </dsp:txBody>
      <dsp:txXfrm rot="5400000">
        <a:off x="4123099" y="345638"/>
        <a:ext cx="2037249" cy="1036916"/>
      </dsp:txXfrm>
    </dsp:sp>
    <dsp:sp modelId="{7DCA0507-E57B-421B-AA95-8B25B2AA4D79}">
      <dsp:nvSpPr>
        <dsp:cNvPr id="0" name=""/>
        <dsp:cNvSpPr/>
      </dsp:nvSpPr>
      <dsp:spPr>
        <a:xfrm rot="16200000">
          <a:off x="6470207" y="-154528"/>
          <a:ext cx="1728192" cy="2037249"/>
        </a:xfrm>
        <a:prstGeom prst="flowChartManualOperation">
          <a:avLst/>
        </a:prstGeom>
        <a:solidFill>
          <a:schemeClr val="accent3">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300" tIns="0" rIns="115743" bIns="0" numCol="1" spcCol="1270" anchor="ctr" anchorCtr="0">
          <a:noAutofit/>
        </a:bodyPr>
        <a:lstStyle/>
        <a:p>
          <a:pPr lvl="0" algn="ctr" defTabSz="800100">
            <a:lnSpc>
              <a:spcPct val="90000"/>
            </a:lnSpc>
            <a:spcBef>
              <a:spcPct val="0"/>
            </a:spcBef>
            <a:spcAft>
              <a:spcPct val="35000"/>
            </a:spcAft>
          </a:pPr>
          <a:r>
            <a:rPr lang="uz-Cyrl-UZ" sz="1800" b="1" kern="1200" dirty="0" smtClean="0">
              <a:solidFill>
                <a:srgbClr val="002060"/>
              </a:solidFill>
              <a:latin typeface="Arial Black" panose="020B0A04020102020204" pitchFamily="34" charset="0"/>
            </a:rPr>
            <a:t>Аrаlаshmаslik</a:t>
          </a:r>
          <a:endParaRPr lang="ru-RU" sz="1800" kern="1200" dirty="0">
            <a:solidFill>
              <a:srgbClr val="002060"/>
            </a:solidFill>
            <a:latin typeface="Arial Black" panose="020B0A04020102020204" pitchFamily="34" charset="0"/>
          </a:endParaRPr>
        </a:p>
      </dsp:txBody>
      <dsp:txXfrm rot="5400000">
        <a:off x="6315679" y="345638"/>
        <a:ext cx="2037249" cy="103691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0AE7A4-613F-4F49-86D0-464D95688E1C}">
      <dsp:nvSpPr>
        <dsp:cNvPr id="0" name=""/>
        <dsp:cNvSpPr/>
      </dsp:nvSpPr>
      <dsp:spPr>
        <a:xfrm rot="16200000">
          <a:off x="-1192422" y="1194945"/>
          <a:ext cx="4492791" cy="2102900"/>
        </a:xfrm>
        <a:prstGeom prst="flowChartManualOperation">
          <a:avLst/>
        </a:prstGeom>
        <a:solidFill>
          <a:schemeClr val="accent6">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uz-Cyrl-UZ" sz="1600" b="1" kern="1200" dirty="0" smtClean="0">
              <a:solidFill>
                <a:srgbClr val="002060"/>
              </a:solidFill>
              <a:latin typeface="Arial Black" panose="020B0A04020102020204" pitchFamily="34" charset="0"/>
            </a:rPr>
            <a:t>pоzitsiyasidа o’qituvchi mustаqil hаl etishni nаmоyish etаdi, mаs’uliyatni o’z zimmаsigа оlаdi. Bu pоzitsiya “оtа-оnа” pоzitsiyasi</a:t>
          </a:r>
          <a:endParaRPr lang="ru-RU" sz="1600" b="1" kern="1200" dirty="0">
            <a:solidFill>
              <a:srgbClr val="002060"/>
            </a:solidFill>
            <a:latin typeface="Arial Black" panose="020B0A04020102020204" pitchFamily="34" charset="0"/>
          </a:endParaRPr>
        </a:p>
      </dsp:txBody>
      <dsp:txXfrm rot="5400000">
        <a:off x="2523" y="898558"/>
        <a:ext cx="2102900" cy="2695675"/>
      </dsp:txXfrm>
    </dsp:sp>
    <dsp:sp modelId="{DC2A36DB-0DC6-49FD-9037-D09C6824B3E2}">
      <dsp:nvSpPr>
        <dsp:cNvPr id="0" name=""/>
        <dsp:cNvSpPr/>
      </dsp:nvSpPr>
      <dsp:spPr>
        <a:xfrm rot="16200000">
          <a:off x="1031429" y="1260016"/>
          <a:ext cx="4492791" cy="1972758"/>
        </a:xfrm>
        <a:prstGeom prst="flowChartManualOperation">
          <a:avLst/>
        </a:prstGeom>
        <a:solidFill>
          <a:schemeClr val="accent2">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uz-Cyrl-UZ" sz="1600" b="1" kern="1200" dirty="0" smtClean="0">
              <a:solidFill>
                <a:srgbClr val="002060"/>
              </a:solidFill>
              <a:latin typeface="Arial Black" panose="020B0A04020102020204" pitchFamily="34" charset="0"/>
            </a:rPr>
            <a:t>pоzitsiyasi tоbеlik, shахsning o’zigа ishоnmаsligi. А.B.Dоbrоvich so’zi bilаn аytgаndа, bu “tа’lim оluvchi” pоzitsiyasi</a:t>
          </a:r>
          <a:endParaRPr lang="ru-RU" sz="1600" b="1" kern="1200" dirty="0">
            <a:solidFill>
              <a:srgbClr val="002060"/>
            </a:solidFill>
            <a:latin typeface="Arial Black" panose="020B0A04020102020204" pitchFamily="34" charset="0"/>
          </a:endParaRPr>
        </a:p>
      </dsp:txBody>
      <dsp:txXfrm rot="5400000">
        <a:off x="2291445" y="898558"/>
        <a:ext cx="1972758" cy="2695675"/>
      </dsp:txXfrm>
    </dsp:sp>
    <dsp:sp modelId="{DD1150BB-AEE3-41FC-B73B-E7DF3C50336F}">
      <dsp:nvSpPr>
        <dsp:cNvPr id="0" name=""/>
        <dsp:cNvSpPr/>
      </dsp:nvSpPr>
      <dsp:spPr>
        <a:xfrm rot="16200000">
          <a:off x="3561437" y="888789"/>
          <a:ext cx="4492791" cy="2715212"/>
        </a:xfrm>
        <a:prstGeom prst="flowChartManualOperation">
          <a:avLst/>
        </a:prstGeom>
        <a:solidFill>
          <a:schemeClr val="bg1">
            <a:lumMod val="8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250" tIns="0" rIns="92075" bIns="0" numCol="1" spcCol="1270" anchor="ctr" anchorCtr="0">
          <a:noAutofit/>
        </a:bodyPr>
        <a:lstStyle/>
        <a:p>
          <a:pPr lvl="0" algn="ctr" defTabSz="644525">
            <a:lnSpc>
              <a:spcPct val="90000"/>
            </a:lnSpc>
            <a:spcBef>
              <a:spcPct val="0"/>
            </a:spcBef>
            <a:spcAft>
              <a:spcPct val="35000"/>
            </a:spcAft>
          </a:pPr>
          <a:r>
            <a:rPr lang="uz-Cyrl-UZ" sz="1450" kern="1200" dirty="0" smtClean="0">
              <a:solidFill>
                <a:srgbClr val="002060"/>
              </a:solidFill>
              <a:latin typeface="Arial Black" panose="020B0A04020102020204" pitchFamily="34" charset="0"/>
            </a:rPr>
            <a:t>pоzitsiyasidа fаrоsаtlilik vа vаzminlik, vаziyatgа qаrаb ish tutish, bоshqаlаrning hаm mаnfааtini o’ylаsh, o’zi vа ulаr o’rtаsidа mаs’uliyatni to’g’ri  tаqsimlаsh ifоdа etilаdi. Bu “kаttа оdаm” pоzitsiyasi</a:t>
          </a:r>
          <a:endParaRPr lang="ru-RU" sz="1450" kern="1200" dirty="0">
            <a:solidFill>
              <a:srgbClr val="002060"/>
            </a:solidFill>
            <a:latin typeface="Arial Black" panose="020B0A04020102020204" pitchFamily="34" charset="0"/>
          </a:endParaRPr>
        </a:p>
      </dsp:txBody>
      <dsp:txXfrm rot="5400000">
        <a:off x="4450227" y="898557"/>
        <a:ext cx="2715212" cy="2695675"/>
      </dsp:txXfrm>
    </dsp:sp>
    <dsp:sp modelId="{2E87079D-46A3-4D75-9432-BD27BA0CEC00}">
      <dsp:nvSpPr>
        <dsp:cNvPr id="0" name=""/>
        <dsp:cNvSpPr/>
      </dsp:nvSpPr>
      <dsp:spPr>
        <a:xfrm rot="16200000">
          <a:off x="5784558" y="1566904"/>
          <a:ext cx="4492791" cy="1358982"/>
        </a:xfrm>
        <a:prstGeom prst="flowChartManualOperation">
          <a:avLst/>
        </a:prstGeom>
        <a:solidFill>
          <a:schemeClr val="accent6">
            <a:lumMod val="40000"/>
            <a:lumOff val="6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1600" tIns="0" rIns="101600" bIns="0" numCol="1" spcCol="1270" anchor="ctr" anchorCtr="0">
          <a:noAutofit/>
        </a:bodyPr>
        <a:lstStyle/>
        <a:p>
          <a:pPr lvl="0" algn="ctr" defTabSz="711200">
            <a:lnSpc>
              <a:spcPct val="90000"/>
            </a:lnSpc>
            <a:spcBef>
              <a:spcPct val="0"/>
            </a:spcBef>
            <a:spcAft>
              <a:spcPct val="35000"/>
            </a:spcAft>
          </a:pPr>
          <a:r>
            <a:rPr lang="uz-Cyrl-UZ" sz="1600" kern="1200" dirty="0" smtClean="0">
              <a:solidFill>
                <a:srgbClr val="002060"/>
              </a:solidFill>
              <a:latin typeface="Arial Black" panose="020B0A04020102020204" pitchFamily="34" charset="0"/>
              <a:cs typeface="Arial" panose="020B0604020202020204" pitchFamily="34" charset="0"/>
            </a:rPr>
            <a:t>pоzitsiyasi – аrаlаshmаslik, fаоllikni nаmоyon etmаslik</a:t>
          </a:r>
          <a:endParaRPr lang="ru-RU" sz="1600" kern="1200" dirty="0">
            <a:solidFill>
              <a:srgbClr val="002060"/>
            </a:solidFill>
            <a:latin typeface="Arial Black" panose="020B0A04020102020204" pitchFamily="34" charset="0"/>
            <a:cs typeface="Arial" panose="020B0604020202020204" pitchFamily="34" charset="0"/>
          </a:endParaRPr>
        </a:p>
      </dsp:txBody>
      <dsp:txXfrm rot="5400000">
        <a:off x="7351462" y="898558"/>
        <a:ext cx="1358982" cy="26956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0015255-34EF-43A4-8734-69BBDFC999B8}">
      <dsp:nvSpPr>
        <dsp:cNvPr id="0" name=""/>
        <dsp:cNvSpPr/>
      </dsp:nvSpPr>
      <dsp:spPr>
        <a:xfrm>
          <a:off x="716312" y="390373"/>
          <a:ext cx="2960688" cy="1776413"/>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uz-Cyrl-UZ" sz="2400" kern="1200" dirty="0" smtClean="0">
              <a:latin typeface="Times New Roman" pitchFamily="18" charset="0"/>
              <a:cs typeface="Times New Roman" pitchFamily="18" charset="0"/>
            </a:rPr>
            <a:t>o‘qituvchi o‘quvchilarning xarakterini, ichki dunyosini yaxshi bilib oladi, o‘quvchilar bilan munosabatda do‘stona muloqot qilish imkoniyatlari paydo bo‘ladi; </a:t>
          </a:r>
          <a:endParaRPr lang="ru-RU" sz="2400" kern="1200" dirty="0"/>
        </a:p>
      </dsp:txBody>
      <dsp:txXfrm>
        <a:off x="716312" y="390373"/>
        <a:ext cx="2960688" cy="1776413"/>
      </dsp:txXfrm>
    </dsp:sp>
    <dsp:sp modelId="{87967A2A-0E8B-4968-8308-265F9BBBD292}">
      <dsp:nvSpPr>
        <dsp:cNvPr id="0" name=""/>
        <dsp:cNvSpPr/>
      </dsp:nvSpPr>
      <dsp:spPr>
        <a:xfrm>
          <a:off x="4849966" y="68469"/>
          <a:ext cx="3500303" cy="2554197"/>
        </a:xfrm>
        <a:prstGeom prst="rect">
          <a:avLst/>
        </a:prstGeom>
        <a:solidFill>
          <a:schemeClr val="accent2">
            <a:hueOff val="5241764"/>
            <a:satOff val="-994"/>
            <a:lumOff val="-50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uz-Cyrl-UZ" sz="2200" kern="1200" dirty="0" smtClean="0">
              <a:latin typeface="Times New Roman" pitchFamily="18" charset="0"/>
              <a:cs typeface="Times New Roman" pitchFamily="18" charset="0"/>
            </a:rPr>
            <a:t>o‘qituvchi o‘quvchilar bilan chin ko‘ngildan bir-biriga yaqin bo‘ladi, ba’zan eshitmasligi kerak bo‘lgan o‘quvchilarning o‘zaro sirli gaplarini eshitmasdan o‘tib ketishi mumkin, negaki o‘zgalar gapini tinglash odobsizlikdir;</a:t>
          </a:r>
          <a:endParaRPr lang="ru-RU" sz="2200" kern="1200" dirty="0"/>
        </a:p>
      </dsp:txBody>
      <dsp:txXfrm>
        <a:off x="4849966" y="68469"/>
        <a:ext cx="3500303" cy="2554197"/>
      </dsp:txXfrm>
    </dsp:sp>
    <dsp:sp modelId="{3308187C-70EF-4278-9DE6-924B6188B24A}">
      <dsp:nvSpPr>
        <dsp:cNvPr id="0" name=""/>
        <dsp:cNvSpPr/>
      </dsp:nvSpPr>
      <dsp:spPr>
        <a:xfrm>
          <a:off x="2688723" y="2748289"/>
          <a:ext cx="3336340" cy="2121836"/>
        </a:xfrm>
        <a:prstGeom prst="rect">
          <a:avLst/>
        </a:prstGeom>
        <a:solidFill>
          <a:schemeClr val="accent2">
            <a:hueOff val="10483529"/>
            <a:satOff val="-1988"/>
            <a:lumOff val="-999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uz-Cyrl-UZ" sz="2000" kern="1200" dirty="0" smtClean="0">
              <a:latin typeface="Times New Roman" pitchFamily="18" charset="0"/>
              <a:cs typeface="Times New Roman" pitchFamily="18" charset="0"/>
            </a:rPr>
            <a:t>o‘qituvchi ba’zan o‘quvchilar jamoasining kundalik ishlariga aralashmasligi, jamoada ro‘y beradigan ba’zi ko‘ngilsiz hodisalarni ijobiy hal etishni jamoa faollari zimmasiga havola etishi mumkin.</a:t>
          </a:r>
          <a:endParaRPr lang="ru-RU" sz="2000" kern="1200" dirty="0"/>
        </a:p>
      </dsp:txBody>
      <dsp:txXfrm>
        <a:off x="2688723" y="2748289"/>
        <a:ext cx="3336340" cy="21218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1337A7-6AB4-467A-B61B-CB77AB7DEF79}">
      <dsp:nvSpPr>
        <dsp:cNvPr id="0" name=""/>
        <dsp:cNvSpPr/>
      </dsp:nvSpPr>
      <dsp:spPr>
        <a:xfrm>
          <a:off x="8570" y="0"/>
          <a:ext cx="2853035" cy="171182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rgbClr val="002060"/>
              </a:solidFill>
              <a:latin typeface="Times New Roman" pitchFamily="18" charset="0"/>
              <a:cs typeface="Times New Roman" pitchFamily="18" charset="0"/>
            </a:rPr>
            <a:t>1. </a:t>
          </a:r>
          <a:r>
            <a:rPr lang="uz-Cyrl-UZ" sz="2000" kern="1200" dirty="0" smtClean="0">
              <a:solidFill>
                <a:srgbClr val="002060"/>
              </a:solidFill>
              <a:latin typeface="Times New Roman" pitchFamily="18" charset="0"/>
              <a:cs typeface="Times New Roman" pitchFamily="18" charset="0"/>
            </a:rPr>
            <a:t>emotsional his tuyg‘ular va kechinmalarda, stress va affekt holatlarida o‘zini boshqara olish qoidalariga rioya qilish;</a:t>
          </a:r>
          <a:endParaRPr lang="ru-RU" sz="2000" kern="1200" dirty="0">
            <a:solidFill>
              <a:srgbClr val="002060"/>
            </a:solidFill>
          </a:endParaRPr>
        </a:p>
      </dsp:txBody>
      <dsp:txXfrm>
        <a:off x="8570" y="0"/>
        <a:ext cx="2853035" cy="1711821"/>
      </dsp:txXfrm>
    </dsp:sp>
    <dsp:sp modelId="{A9BD79CD-C2FA-46B9-B23C-95C0BF99413F}">
      <dsp:nvSpPr>
        <dsp:cNvPr id="0" name=""/>
        <dsp:cNvSpPr/>
      </dsp:nvSpPr>
      <dsp:spPr>
        <a:xfrm>
          <a:off x="3134098" y="0"/>
          <a:ext cx="2853035" cy="1711821"/>
        </a:xfrm>
        <a:prstGeom prst="rect">
          <a:avLst/>
        </a:prstGeom>
        <a:solidFill>
          <a:schemeClr val="accent2">
            <a:hueOff val="2096706"/>
            <a:satOff val="-398"/>
            <a:lumOff val="-20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rgbClr val="002060"/>
              </a:solidFill>
              <a:latin typeface="Times New Roman" pitchFamily="18" charset="0"/>
              <a:cs typeface="Times New Roman" pitchFamily="18" charset="0"/>
            </a:rPr>
            <a:t>2. </a:t>
          </a:r>
          <a:r>
            <a:rPr lang="uz-Cyrl-UZ" sz="2000" kern="1200" dirty="0" smtClean="0">
              <a:solidFill>
                <a:srgbClr val="002060"/>
              </a:solidFill>
              <a:latin typeface="Times New Roman" pitchFamily="18" charset="0"/>
              <a:cs typeface="Times New Roman" pitchFamily="18" charset="0"/>
            </a:rPr>
            <a:t>o‘zining xulq-atvor xususiyatlarini doimiy bir muvozanatda saqlagan holda qo‘llash;</a:t>
          </a:r>
          <a:endParaRPr lang="ru-RU" sz="2000" kern="1200" dirty="0">
            <a:solidFill>
              <a:srgbClr val="002060"/>
            </a:solidFill>
          </a:endParaRPr>
        </a:p>
      </dsp:txBody>
      <dsp:txXfrm>
        <a:off x="3134098" y="0"/>
        <a:ext cx="2853035" cy="1711821"/>
      </dsp:txXfrm>
    </dsp:sp>
    <dsp:sp modelId="{C24620CD-B65B-4EAF-BF49-187056C10CFC}">
      <dsp:nvSpPr>
        <dsp:cNvPr id="0" name=""/>
        <dsp:cNvSpPr/>
      </dsp:nvSpPr>
      <dsp:spPr>
        <a:xfrm>
          <a:off x="6254377" y="0"/>
          <a:ext cx="2853035" cy="1711821"/>
        </a:xfrm>
        <a:prstGeom prst="rect">
          <a:avLst/>
        </a:prstGeom>
        <a:solidFill>
          <a:schemeClr val="accent2">
            <a:hueOff val="4193411"/>
            <a:satOff val="-795"/>
            <a:lumOff val="-400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rgbClr val="002060"/>
              </a:solidFill>
            </a:rPr>
            <a:t>3.</a:t>
          </a:r>
          <a:r>
            <a:rPr lang="uz-Cyrl-UZ" sz="2000" kern="1200" dirty="0" smtClean="0">
              <a:solidFill>
                <a:srgbClr val="002060"/>
              </a:solidFill>
              <a:latin typeface="Times New Roman" pitchFamily="18" charset="0"/>
              <a:cs typeface="Times New Roman" pitchFamily="18" charset="0"/>
            </a:rPr>
            <a:t> bachkana qiliqlar, ortiqcha hatti-harakatlar, pedagogik etikaga to‘g‘ri kelmaydigan bema’ni so‘zlardan o‘zini qat’iy tiyish;</a:t>
          </a:r>
          <a:endParaRPr lang="ru-RU" sz="2000" kern="1200" dirty="0">
            <a:solidFill>
              <a:srgbClr val="002060"/>
            </a:solidFill>
          </a:endParaRPr>
        </a:p>
      </dsp:txBody>
      <dsp:txXfrm>
        <a:off x="6254377" y="0"/>
        <a:ext cx="2853035" cy="1711821"/>
      </dsp:txXfrm>
    </dsp:sp>
    <dsp:sp modelId="{CC57BD66-E2DC-435A-B5B2-2B453CE7BC48}">
      <dsp:nvSpPr>
        <dsp:cNvPr id="0" name=""/>
        <dsp:cNvSpPr/>
      </dsp:nvSpPr>
      <dsp:spPr>
        <a:xfrm>
          <a:off x="7143" y="2001231"/>
          <a:ext cx="2853035" cy="3255626"/>
        </a:xfrm>
        <a:prstGeom prst="rect">
          <a:avLst/>
        </a:prstGeom>
        <a:solidFill>
          <a:schemeClr val="accent2">
            <a:hueOff val="6290117"/>
            <a:satOff val="-1193"/>
            <a:lumOff val="-599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rgbClr val="002060"/>
              </a:solidFill>
              <a:latin typeface="Times New Roman" pitchFamily="18" charset="0"/>
              <a:cs typeface="Times New Roman" pitchFamily="18" charset="0"/>
            </a:rPr>
            <a:t>4. </a:t>
          </a:r>
          <a:r>
            <a:rPr lang="uz-Cyrl-UZ" sz="2000" kern="1200" dirty="0" smtClean="0">
              <a:solidFill>
                <a:srgbClr val="002060"/>
              </a:solidFill>
              <a:latin typeface="Times New Roman" pitchFamily="18" charset="0"/>
              <a:cs typeface="Times New Roman" pitchFamily="18" charset="0"/>
            </a:rPr>
            <a:t>o‘qituvchiga xos notiqlik san’ati sirlarini puxta egallash, o‘quvchi shaxsiga og‘ir ta’sir etadigan, uning ruhiyatini jarohatlaydigan iboralarni ishlatmaslik, muomalada, jazo metodlaridan foydalanishda qo‘pol va dag‘al so‘zlar qo‘llamaslik;</a:t>
          </a:r>
          <a:endParaRPr lang="ru-RU" sz="2000" kern="1200" dirty="0">
            <a:solidFill>
              <a:srgbClr val="002060"/>
            </a:solidFill>
          </a:endParaRPr>
        </a:p>
      </dsp:txBody>
      <dsp:txXfrm>
        <a:off x="7143" y="2001231"/>
        <a:ext cx="2853035" cy="3255626"/>
      </dsp:txXfrm>
    </dsp:sp>
    <dsp:sp modelId="{3308A071-F274-4A91-9E32-9F31C8A63C43}">
      <dsp:nvSpPr>
        <dsp:cNvPr id="0" name=""/>
        <dsp:cNvSpPr/>
      </dsp:nvSpPr>
      <dsp:spPr>
        <a:xfrm>
          <a:off x="3145482" y="2016227"/>
          <a:ext cx="2853035" cy="3225635"/>
        </a:xfrm>
        <a:prstGeom prst="rect">
          <a:avLst/>
        </a:prstGeom>
        <a:solidFill>
          <a:schemeClr val="accent2">
            <a:hueOff val="8386823"/>
            <a:satOff val="-1590"/>
            <a:lumOff val="-799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rgbClr val="002060"/>
              </a:solidFill>
              <a:latin typeface="Times New Roman" pitchFamily="18" charset="0"/>
              <a:cs typeface="Times New Roman" pitchFamily="18" charset="0"/>
            </a:rPr>
            <a:t>5. </a:t>
          </a:r>
          <a:r>
            <a:rPr lang="uz-Cyrl-UZ" sz="2000" kern="1200" dirty="0" smtClean="0">
              <a:solidFill>
                <a:srgbClr val="002060"/>
              </a:solidFill>
              <a:latin typeface="Times New Roman" pitchFamily="18" charset="0"/>
              <a:cs typeface="Times New Roman" pitchFamily="18" charset="0"/>
            </a:rPr>
            <a:t>dars jarayonida hissiy, aqliy bilim berishda belgilangan muayyan psixologik va fiziologik me’yorlarga asoslanish, manmanlikka yo‘l qo‘ymaslik, o‘z holatidan boshqa holatga o‘tishdan saqlanish;</a:t>
          </a:r>
          <a:endParaRPr lang="ru-RU" sz="2000" kern="1200" dirty="0">
            <a:solidFill>
              <a:srgbClr val="002060"/>
            </a:solidFill>
          </a:endParaRPr>
        </a:p>
      </dsp:txBody>
      <dsp:txXfrm>
        <a:off x="3145482" y="2016227"/>
        <a:ext cx="2853035" cy="3225635"/>
      </dsp:txXfrm>
    </dsp:sp>
    <dsp:sp modelId="{07C9B4BF-0C63-45AE-B069-E0FD498A2201}">
      <dsp:nvSpPr>
        <dsp:cNvPr id="0" name=""/>
        <dsp:cNvSpPr/>
      </dsp:nvSpPr>
      <dsp:spPr>
        <a:xfrm>
          <a:off x="6283821" y="2016227"/>
          <a:ext cx="2853035" cy="3225635"/>
        </a:xfrm>
        <a:prstGeom prst="rect">
          <a:avLst/>
        </a:prstGeom>
        <a:solidFill>
          <a:schemeClr val="accent2">
            <a:hueOff val="10483529"/>
            <a:satOff val="-1988"/>
            <a:lumOff val="-999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solidFill>
                <a:srgbClr val="002060"/>
              </a:solidFill>
              <a:latin typeface="Times New Roman" pitchFamily="18" charset="0"/>
              <a:cs typeface="Times New Roman" pitchFamily="18" charset="0"/>
            </a:rPr>
            <a:t>6. </a:t>
          </a:r>
          <a:r>
            <a:rPr lang="uz-Cyrl-UZ" sz="2000" kern="1200" dirty="0" smtClean="0">
              <a:solidFill>
                <a:srgbClr val="002060"/>
              </a:solidFill>
              <a:latin typeface="Times New Roman" pitchFamily="18" charset="0"/>
              <a:cs typeface="Times New Roman" pitchFamily="18" charset="0"/>
            </a:rPr>
            <a:t>o‘qituvchilar jamoasi va o‘quvchilar bilan, ota-onalar hamda notanish kishilar bilan munosabatda kommunikativ qobiliyatning rasmiy va qat’iy muomala hamda ishbilarmonlik uslublariga asoslanish.</a:t>
          </a:r>
          <a:endParaRPr lang="ru-RU" sz="2000" kern="1200" dirty="0">
            <a:solidFill>
              <a:srgbClr val="002060"/>
            </a:solidFill>
            <a:latin typeface="Times New Roman" pitchFamily="18" charset="0"/>
            <a:cs typeface="Times New Roman" pitchFamily="18" charset="0"/>
          </a:endParaRPr>
        </a:p>
      </dsp:txBody>
      <dsp:txXfrm>
        <a:off x="6283821" y="2016227"/>
        <a:ext cx="2853035" cy="322563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3">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default#4">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default#5">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70952D9-4E71-4BB9-A504-19AA5FC0E7EE}" type="datetimeFigureOut">
              <a:rPr lang="ru-RU" smtClean="0"/>
              <a:pPr/>
              <a:t>27.04.2024</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C108C91-6AFE-4863-B6E4-06BF47564146}" type="slidenum">
              <a:rPr lang="ru-RU" smtClean="0"/>
              <a:pPr/>
              <a:t>‹#›</a:t>
            </a:fld>
            <a:endParaRPr lang="ru-RU"/>
          </a:p>
        </p:txBody>
      </p:sp>
    </p:spTree>
    <p:extLst>
      <p:ext uri="{BB962C8B-B14F-4D97-AF65-F5344CB8AC3E}">
        <p14:creationId xmlns:p14="http://schemas.microsoft.com/office/powerpoint/2010/main" val="3937686517"/>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95C86AD-8EE3-400A-8B03-965DF1AEB1BC}" type="datetimeFigureOut">
              <a:rPr lang="ru-RU" smtClean="0"/>
              <a:pPr/>
              <a:t>27.04.2024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F94FAF-BCA5-4814-907F-029A982D7873}" type="slidenum">
              <a:rPr lang="ru-RU" smtClean="0"/>
              <a:pPr/>
              <a:t>‹#›</a:t>
            </a:fld>
            <a:endParaRPr lang="ru-RU"/>
          </a:p>
        </p:txBody>
      </p:sp>
    </p:spTree>
    <p:extLst>
      <p:ext uri="{BB962C8B-B14F-4D97-AF65-F5344CB8AC3E}">
        <p14:creationId xmlns:p14="http://schemas.microsoft.com/office/powerpoint/2010/main" val="280971071"/>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Tree>
    <p:extLst>
      <p:ext uri="{BB962C8B-B14F-4D97-AF65-F5344CB8AC3E}">
        <p14:creationId xmlns:p14="http://schemas.microsoft.com/office/powerpoint/2010/main" val="19594603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Tree>
    <p:extLst>
      <p:ext uri="{BB962C8B-B14F-4D97-AF65-F5344CB8AC3E}">
        <p14:creationId xmlns:p14="http://schemas.microsoft.com/office/powerpoint/2010/main" val="3996005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ru-RU" smtClean="0"/>
              <a:t>Образец заголовка</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44FCA1B-4EA7-4E5E-BAD3-C928C5E9FE67}" type="datetime1">
              <a:rPr lang="ru-RU" smtClean="0"/>
              <a:pPr/>
              <a:t>27.04.2024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98102CC-7DC3-4721-BBB7-DFEFD3A4E330}" type="datetime1">
              <a:rPr lang="ru-RU" smtClean="0"/>
              <a:pPr/>
              <a:t>27.04.2024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AFB82C5-113A-4525-B32B-900E45ACC27F}" type="datetime1">
              <a:rPr lang="ru-RU" smtClean="0"/>
              <a:pPr/>
              <a:t>27.04.2024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459EECD-EBD4-48C4-BF9B-E1504DB4F58B}" type="datetime1">
              <a:rPr lang="ru-RU" smtClean="0"/>
              <a:pPr/>
              <a:t>27.04.2024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текста</a:t>
            </a:r>
          </a:p>
        </p:txBody>
      </p:sp>
      <p:sp>
        <p:nvSpPr>
          <p:cNvPr id="4" name="Date Placeholder 3"/>
          <p:cNvSpPr>
            <a:spLocks noGrp="1"/>
          </p:cNvSpPr>
          <p:nvPr>
            <p:ph type="dt" sz="half" idx="10"/>
          </p:nvPr>
        </p:nvSpPr>
        <p:spPr/>
        <p:txBody>
          <a:bodyPr/>
          <a:lstStyle/>
          <a:p>
            <a:fld id="{6F92FFCA-BF0F-4202-96FD-6FE270B9C147}" type="datetime1">
              <a:rPr lang="ru-RU" smtClean="0"/>
              <a:pPr/>
              <a:t>27.04.2024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D34F85E-B1B1-4EE1-803B-4E6611B873E8}" type="datetime1">
              <a:rPr lang="ru-RU" smtClean="0"/>
              <a:pPr/>
              <a:t>27.04.2024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87A1D10-6E03-44E2-AE34-F70BDC329C25}" type="datetime1">
              <a:rPr lang="ru-RU" smtClean="0"/>
              <a:pPr/>
              <a:t>27.04.2024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FA0EED1C-DC19-443E-8894-C796956037E2}" type="datetime1">
              <a:rPr lang="ru-RU" smtClean="0"/>
              <a:pPr/>
              <a:t>27.04.2024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D8DDF-F3CA-4DB4-AA21-55FC40B94390}" type="datetime1">
              <a:rPr lang="ru-RU" smtClean="0"/>
              <a:pPr/>
              <a:t>27.04.2024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ru-RU" smtClean="0"/>
              <a:t>Образец текста</a:t>
            </a:r>
          </a:p>
        </p:txBody>
      </p:sp>
      <p:sp>
        <p:nvSpPr>
          <p:cNvPr id="5" name="Date Placeholder 4"/>
          <p:cNvSpPr>
            <a:spLocks noGrp="1"/>
          </p:cNvSpPr>
          <p:nvPr>
            <p:ph type="dt" sz="half" idx="10"/>
          </p:nvPr>
        </p:nvSpPr>
        <p:spPr/>
        <p:txBody>
          <a:bodyPr/>
          <a:lstStyle/>
          <a:p>
            <a:fld id="{4C1AAE87-FCDD-4E10-913E-BE1B25C5F822}" type="datetime1">
              <a:rPr lang="ru-RU" smtClean="0"/>
              <a:pPr/>
              <a:t>27.04.2024</a:t>
            </a:fld>
            <a:endParaRPr lang="ru-RU"/>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19B0651-EE4F-4900-A07F-96A6BFA9D0F0}"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ru-RU" smtClean="0"/>
              <a:t>Вставка рисунка</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355CB524-257F-4BE9-B285-7BE33827EC83}" type="datetime1">
              <a:rPr lang="ru-RU" smtClean="0"/>
              <a:pPr/>
              <a:t>27.04.2024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C4A043D-E591-4368-A069-79E0C183B0D8}" type="datetime1">
              <a:rPr lang="ru-RU" smtClean="0"/>
              <a:pPr/>
              <a:t>27.04.2024</a:t>
            </a:fld>
            <a:endParaRPr lang="ru-RU"/>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ru-RU"/>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11.png"/><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image" Target="../media/image13.gif"/><Relationship Id="rId2" Type="http://schemas.openxmlformats.org/officeDocument/2006/relationships/image" Target="../media/image12.gif"/><Relationship Id="rId1" Type="http://schemas.openxmlformats.org/officeDocument/2006/relationships/slideLayout" Target="../slideLayouts/slideLayout6.xml"/><Relationship Id="rId4" Type="http://schemas.openxmlformats.org/officeDocument/2006/relationships/image" Target="../media/image6.gif"/></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14.png"/><Relationship Id="rId1" Type="http://schemas.openxmlformats.org/officeDocument/2006/relationships/slideLayout" Target="../slideLayouts/slideLayout6.xml"/><Relationship Id="rId4" Type="http://schemas.openxmlformats.org/officeDocument/2006/relationships/image" Target="../media/image6.gif"/></Relationships>
</file>

<file path=ppt/slides/_rels/slide14.xml.rels><?xml version="1.0" encoding="UTF-8" standalone="yes"?>
<Relationships xmlns="http://schemas.openxmlformats.org/package/2006/relationships"><Relationship Id="rId8" Type="http://schemas.openxmlformats.org/officeDocument/2006/relationships/image" Target="../media/image6.gif"/><Relationship Id="rId3" Type="http://schemas.openxmlformats.org/officeDocument/2006/relationships/diagramLayout" Target="../diagrams/layout5.xml"/><Relationship Id="rId7" Type="http://schemas.openxmlformats.org/officeDocument/2006/relationships/image" Target="../media/image15.gif"/><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17.jpeg"/><Relationship Id="rId4" Type="http://schemas.openxmlformats.org/officeDocument/2006/relationships/image" Target="../media/image16.gif"/></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8" Type="http://schemas.openxmlformats.org/officeDocument/2006/relationships/image" Target="../media/image18.gif"/><Relationship Id="rId3" Type="http://schemas.openxmlformats.org/officeDocument/2006/relationships/diagramLayout" Target="../diagrams/layout7.xml"/><Relationship Id="rId7" Type="http://schemas.openxmlformats.org/officeDocument/2006/relationships/image" Target="../media/image15.gif"/><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7" Type="http://schemas.openxmlformats.org/officeDocument/2006/relationships/image" Target="../media/image8.gif"/><Relationship Id="rId2" Type="http://schemas.openxmlformats.org/officeDocument/2006/relationships/diagramData" Target="../diagrams/data8.xml"/><Relationship Id="rId1" Type="http://schemas.openxmlformats.org/officeDocument/2006/relationships/slideLayout" Target="../slideLayouts/slideLayout6.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image" Target="../media/image6.gif"/><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image" Target="../media/image9.gif"/><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image" Target="../media/image10.gif"/><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image" Target="../media/image7.gif"/></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8.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92560" y="188640"/>
            <a:ext cx="8599919" cy="2677656"/>
          </a:xfrm>
          <a:prstGeom prst="rect">
            <a:avLst/>
          </a:prstGeom>
        </p:spPr>
        <p:txBody>
          <a:bodyPr wrap="square">
            <a:spAutoFit/>
          </a:bodyPr>
          <a:lstStyle/>
          <a:p>
            <a:pPr algn="ctr"/>
            <a:r>
              <a:rPr lang="ru-RU" sz="4800" b="1" dirty="0" smtClean="0">
                <a:latin typeface="Times New Roman" pitchFamily="18" charset="0"/>
                <a:cs typeface="Times New Roman" pitchFamily="18" charset="0"/>
              </a:rPr>
              <a:t>12</a:t>
            </a:r>
            <a:r>
              <a:rPr lang="en-US" sz="4800" b="1" dirty="0" smtClean="0">
                <a:latin typeface="Times New Roman" pitchFamily="18" charset="0"/>
                <a:cs typeface="Times New Roman" pitchFamily="18" charset="0"/>
              </a:rPr>
              <a:t>-</a:t>
            </a:r>
            <a:r>
              <a:rPr lang="uz-Cyrl-UZ" sz="4800" b="1" dirty="0" smtClean="0">
                <a:latin typeface="Times New Roman" pitchFamily="18" charset="0"/>
                <a:cs typeface="Times New Roman" pitchFamily="18" charset="0"/>
              </a:rPr>
              <a:t>Mavzu</a:t>
            </a:r>
            <a:r>
              <a:rPr lang="uz-Cyrl-UZ" sz="4800" b="1" dirty="0">
                <a:latin typeface="Times New Roman" pitchFamily="18" charset="0"/>
                <a:cs typeface="Times New Roman" pitchFamily="18" charset="0"/>
              </a:rPr>
              <a:t>: </a:t>
            </a:r>
            <a:endParaRPr lang="en-US" sz="4800" b="1" dirty="0" smtClean="0">
              <a:latin typeface="Times New Roman" pitchFamily="18" charset="0"/>
              <a:cs typeface="Times New Roman" pitchFamily="18" charset="0"/>
            </a:endParaRPr>
          </a:p>
          <a:p>
            <a:pPr algn="ctr"/>
            <a:r>
              <a:rPr lang="uz-Cyrl-UZ" sz="6000" b="1" dirty="0" smtClean="0">
                <a:latin typeface="Times New Roman" pitchFamily="18" charset="0"/>
                <a:cs typeface="Times New Roman" pitchFamily="18" charset="0"/>
              </a:rPr>
              <a:t>Pedagogik</a:t>
            </a:r>
            <a:r>
              <a:rPr lang="en-US" sz="6000" b="1" dirty="0" smtClean="0">
                <a:latin typeface="Times New Roman" pitchFamily="18" charset="0"/>
                <a:cs typeface="Times New Roman" pitchFamily="18" charset="0"/>
              </a:rPr>
              <a:t> </a:t>
            </a:r>
            <a:r>
              <a:rPr lang="uz-Cyrl-UZ" sz="6000" b="1" dirty="0" smtClean="0">
                <a:latin typeface="Times New Roman" pitchFamily="18" charset="0"/>
                <a:cs typeface="Times New Roman" pitchFamily="18" charset="0"/>
              </a:rPr>
              <a:t>takt</a:t>
            </a:r>
            <a:r>
              <a:rPr lang="en-US" sz="6000" b="1" dirty="0" smtClean="0">
                <a:latin typeface="Times New Roman" pitchFamily="18" charset="0"/>
                <a:cs typeface="Times New Roman" pitchFamily="18" charset="0"/>
              </a:rPr>
              <a:t> </a:t>
            </a:r>
            <a:r>
              <a:rPr lang="uz-Cyrl-UZ" sz="6000" b="1" dirty="0" smtClean="0">
                <a:latin typeface="Times New Roman" pitchFamily="18" charset="0"/>
                <a:cs typeface="Times New Roman" pitchFamily="18" charset="0"/>
              </a:rPr>
              <a:t>va</a:t>
            </a:r>
            <a:r>
              <a:rPr lang="en-US" sz="6000" b="1" dirty="0" smtClean="0">
                <a:latin typeface="Times New Roman" pitchFamily="18" charset="0"/>
                <a:cs typeface="Times New Roman" pitchFamily="18" charset="0"/>
              </a:rPr>
              <a:t> </a:t>
            </a:r>
            <a:r>
              <a:rPr lang="uz-Cyrl-UZ" sz="6000" b="1" dirty="0" smtClean="0">
                <a:latin typeface="Times New Roman" pitchFamily="18" charset="0"/>
                <a:cs typeface="Times New Roman" pitchFamily="18" charset="0"/>
              </a:rPr>
              <a:t>pedagogik</a:t>
            </a:r>
            <a:r>
              <a:rPr lang="en-US" sz="6000" b="1" dirty="0" smtClean="0">
                <a:latin typeface="Times New Roman" pitchFamily="18" charset="0"/>
                <a:cs typeface="Times New Roman" pitchFamily="18" charset="0"/>
              </a:rPr>
              <a:t> </a:t>
            </a:r>
            <a:r>
              <a:rPr lang="uz-Cyrl-UZ" sz="6000" b="1" dirty="0" smtClean="0">
                <a:latin typeface="Times New Roman" pitchFamily="18" charset="0"/>
                <a:cs typeface="Times New Roman" pitchFamily="18" charset="0"/>
              </a:rPr>
              <a:t>etika</a:t>
            </a:r>
            <a:endParaRPr lang="ru-RU" sz="6000" dirty="0">
              <a:latin typeface="Times New Roman" pitchFamily="18" charset="0"/>
              <a:cs typeface="Times New Roman" pitchFamily="18" charset="0"/>
            </a:endParaRPr>
          </a:p>
        </p:txBody>
      </p:sp>
      <p:pic>
        <p:nvPicPr>
          <p:cNvPr id="1026" name="Picture 2" descr="H:\3-mavzu Ped mahorat\imagem 2 escolh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24128" y="3438128"/>
            <a:ext cx="3419872" cy="3419872"/>
          </a:xfrm>
          <a:prstGeom prst="rect">
            <a:avLst/>
          </a:prstGeom>
          <a:blipFill>
            <a:blip r:embed="rId3"/>
            <a:tile tx="0" ty="0" sx="100000" sy="100000" flip="none" algn="tl"/>
          </a:blipFill>
          <a:ln>
            <a:noFill/>
          </a:ln>
          <a:effectLst>
            <a:softEdge rad="112500"/>
          </a:effectLst>
          <a:extLst/>
        </p:spPr>
      </p:pic>
      <p:sp>
        <p:nvSpPr>
          <p:cNvPr id="2" name="Номер слайда 1"/>
          <p:cNvSpPr>
            <a:spLocks noGrp="1"/>
          </p:cNvSpPr>
          <p:nvPr>
            <p:ph type="sldNum" sz="quarter" idx="12"/>
          </p:nvPr>
        </p:nvSpPr>
        <p:spPr/>
        <p:txBody>
          <a:bodyPr/>
          <a:lstStyle/>
          <a:p>
            <a:fld id="{B19B0651-EE4F-4900-A07F-96A6BFA9D0F0}" type="slidenum">
              <a:rPr lang="ru-RU" smtClean="0"/>
              <a:pPr/>
              <a:t>1</a:t>
            </a:fld>
            <a:endParaRPr lang="ru-RU"/>
          </a:p>
        </p:txBody>
      </p:sp>
    </p:spTree>
    <p:extLst>
      <p:ext uri="{BB962C8B-B14F-4D97-AF65-F5344CB8AC3E}">
        <p14:creationId xmlns:p14="http://schemas.microsoft.com/office/powerpoint/2010/main" val="385795974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10</a:t>
            </a:fld>
            <a:endParaRPr lang="ru-RU"/>
          </a:p>
        </p:txBody>
      </p:sp>
      <p:graphicFrame>
        <p:nvGraphicFramePr>
          <p:cNvPr id="5" name="Схема 4"/>
          <p:cNvGraphicFramePr/>
          <p:nvPr>
            <p:extLst>
              <p:ext uri="{D42A27DB-BD31-4B8C-83A1-F6EECF244321}">
                <p14:modId xmlns:p14="http://schemas.microsoft.com/office/powerpoint/2010/main" val="3010034450"/>
              </p:ext>
            </p:extLst>
          </p:nvPr>
        </p:nvGraphicFramePr>
        <p:xfrm>
          <a:off x="179512" y="1699672"/>
          <a:ext cx="8724446" cy="49740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Блок-схема: подготовка 6"/>
          <p:cNvSpPr/>
          <p:nvPr/>
        </p:nvSpPr>
        <p:spPr>
          <a:xfrm>
            <a:off x="179512" y="116632"/>
            <a:ext cx="8724446" cy="1368152"/>
          </a:xfrm>
          <a:prstGeom prst="flowChartPreparation">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3200" b="1" dirty="0">
                <a:solidFill>
                  <a:srgbClr val="002060"/>
                </a:solidFill>
                <a:latin typeface="Times New Roman" pitchFamily="18" charset="0"/>
                <a:cs typeface="Times New Roman" pitchFamily="18" charset="0"/>
              </a:rPr>
              <a:t>O‘quvchilar bilan munosabatlarda pedagogik nazokatni qo‘llash natijasida</a:t>
            </a:r>
            <a:endParaRPr lang="ru-RU" sz="3200" dirty="0">
              <a:solidFill>
                <a:srgbClr val="002060"/>
              </a:solidFill>
            </a:endParaRPr>
          </a:p>
        </p:txBody>
      </p:sp>
      <p:cxnSp>
        <p:nvCxnSpPr>
          <p:cNvPr id="9" name="Прямая со стрелкой 8"/>
          <p:cNvCxnSpPr>
            <a:stCxn id="7" idx="2"/>
          </p:cNvCxnSpPr>
          <p:nvPr/>
        </p:nvCxnSpPr>
        <p:spPr>
          <a:xfrm>
            <a:off x="4541735" y="1484784"/>
            <a:ext cx="0" cy="295232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15" name="Прямая со стрелкой 14"/>
          <p:cNvCxnSpPr/>
          <p:nvPr/>
        </p:nvCxnSpPr>
        <p:spPr>
          <a:xfrm>
            <a:off x="3995936" y="2960948"/>
            <a:ext cx="1080120" cy="0"/>
          </a:xfrm>
          <a:prstGeom prst="straightConnector1">
            <a:avLst/>
          </a:prstGeom>
          <a:ln>
            <a:headEnd type="triangle"/>
            <a:tailEnd type="triangle"/>
          </a:ln>
        </p:spPr>
        <p:style>
          <a:lnRef idx="2">
            <a:schemeClr val="dk1"/>
          </a:lnRef>
          <a:fillRef idx="0">
            <a:schemeClr val="dk1"/>
          </a:fillRef>
          <a:effectRef idx="1">
            <a:schemeClr val="dk1"/>
          </a:effectRef>
          <a:fontRef idx="minor">
            <a:schemeClr val="tx1"/>
          </a:fontRef>
        </p:style>
      </p:cxnSp>
      <p:pic>
        <p:nvPicPr>
          <p:cNvPr id="16" name="Picture 26" descr="10deac4b3cfb"/>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06412" y="4085444"/>
            <a:ext cx="1954212" cy="2709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61420567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B19B0651-EE4F-4900-A07F-96A6BFA9D0F0}" type="slidenum">
              <a:rPr lang="ru-RU" smtClean="0"/>
              <a:pPr/>
              <a:t>11</a:t>
            </a:fld>
            <a:endParaRPr lang="ru-RU"/>
          </a:p>
        </p:txBody>
      </p:sp>
      <p:sp>
        <p:nvSpPr>
          <p:cNvPr id="4" name="Лента лицом вверх 3"/>
          <p:cNvSpPr/>
          <p:nvPr/>
        </p:nvSpPr>
        <p:spPr>
          <a:xfrm>
            <a:off x="179512" y="188640"/>
            <a:ext cx="8724446" cy="1584176"/>
          </a:xfrm>
          <a:prstGeom prst="ribbon2">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рямоугольник 4"/>
          <p:cNvSpPr/>
          <p:nvPr/>
        </p:nvSpPr>
        <p:spPr>
          <a:xfrm>
            <a:off x="2255735" y="188640"/>
            <a:ext cx="4572000" cy="1384995"/>
          </a:xfrm>
          <a:prstGeom prst="rect">
            <a:avLst/>
          </a:prstGeom>
        </p:spPr>
        <p:txBody>
          <a:bodyPr>
            <a:spAutoFit/>
          </a:bodyPr>
          <a:lstStyle/>
          <a:p>
            <a:pPr algn="ctr"/>
            <a:r>
              <a:rPr lang="uz-Cyrl-UZ" sz="2800" b="1" dirty="0">
                <a:solidFill>
                  <a:srgbClr val="002060"/>
                </a:solidFill>
                <a:latin typeface="Arial Black" panose="020B0A04020102020204" pitchFamily="34" charset="0"/>
                <a:cs typeface="Times New Roman" pitchFamily="18" charset="0"/>
              </a:rPr>
              <a:t>Pedagogik nazokatning mohiyati va xususiyatlari</a:t>
            </a:r>
            <a:endParaRPr lang="ru-RU" sz="2800" dirty="0">
              <a:solidFill>
                <a:srgbClr val="002060"/>
              </a:solidFill>
              <a:latin typeface="Arial Black" panose="020B0A04020102020204" pitchFamily="34" charset="0"/>
              <a:cs typeface="Times New Roman" pitchFamily="18" charset="0"/>
            </a:endParaRPr>
          </a:p>
        </p:txBody>
      </p:sp>
      <p:sp>
        <p:nvSpPr>
          <p:cNvPr id="6" name="Скругленный прямоугольник 5"/>
          <p:cNvSpPr/>
          <p:nvPr/>
        </p:nvSpPr>
        <p:spPr>
          <a:xfrm>
            <a:off x="251520" y="2132856"/>
            <a:ext cx="8652438" cy="4037966"/>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2800" dirty="0">
                <a:solidFill>
                  <a:srgbClr val="002060"/>
                </a:solidFill>
                <a:latin typeface="Arial Black" panose="020B0A04020102020204" pitchFamily="34" charset="0"/>
                <a:cs typeface="Times New Roman" pitchFamily="18" charset="0"/>
              </a:rPr>
              <a:t>O‘qituvchining pedagogik nazokati mohiyatida avvalo etnopedagogik tuyg‘ular, milliy qadriyatlar, urf-odat va an’analar, o‘zbekona tavoze va muomala madaniyati, o‘quvchilar jamoasiga singib keta oladigan har qanday ijtimoiy muhitga moslashuvchi individual qobiliyatlar, kasbiy bilim,  ko‘nikma va malakalar mujassamlashgan bo‘ladi. </a:t>
            </a:r>
            <a:endParaRPr lang="ru-RU" sz="2800" dirty="0">
              <a:solidFill>
                <a:srgbClr val="002060"/>
              </a:solidFill>
              <a:latin typeface="Arial Black" panose="020B0A04020102020204" pitchFamily="34" charset="0"/>
              <a:cs typeface="Times New Roman" pitchFamily="18" charset="0"/>
            </a:endParaRPr>
          </a:p>
        </p:txBody>
      </p:sp>
      <p:pic>
        <p:nvPicPr>
          <p:cNvPr id="7" name="Рисунок 10"/>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7342599">
            <a:off x="6707370" y="424919"/>
            <a:ext cx="1353606" cy="1303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Рисунок 1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3614214">
            <a:off x="1015545" y="495656"/>
            <a:ext cx="1281540" cy="1234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3" descr="b00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91096" y="1664751"/>
            <a:ext cx="1564129" cy="16472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b00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7988010" y="1690273"/>
            <a:ext cx="1386555" cy="15153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414599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12</a:t>
            </a:fld>
            <a:endParaRPr lang="ru-RU"/>
          </a:p>
        </p:txBody>
      </p:sp>
      <p:graphicFrame>
        <p:nvGraphicFramePr>
          <p:cNvPr id="5" name="Схема 4"/>
          <p:cNvGraphicFramePr/>
          <p:nvPr>
            <p:extLst>
              <p:ext uri="{D42A27DB-BD31-4B8C-83A1-F6EECF244321}">
                <p14:modId xmlns:p14="http://schemas.microsoft.com/office/powerpoint/2010/main" val="244134488"/>
              </p:ext>
            </p:extLst>
          </p:nvPr>
        </p:nvGraphicFramePr>
        <p:xfrm>
          <a:off x="0" y="1412776"/>
          <a:ext cx="9144000" cy="52609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Блок-схема: типовой процесс 5"/>
          <p:cNvSpPr/>
          <p:nvPr/>
        </p:nvSpPr>
        <p:spPr>
          <a:xfrm>
            <a:off x="0" y="0"/>
            <a:ext cx="9144000" cy="1268760"/>
          </a:xfrm>
          <a:prstGeom prst="flowChartPredefined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2200" b="1" dirty="0">
                <a:solidFill>
                  <a:srgbClr val="002060"/>
                </a:solidFill>
                <a:latin typeface="Times New Roman" pitchFamily="18" charset="0"/>
                <a:cs typeface="Times New Roman" pitchFamily="18" charset="0"/>
              </a:rPr>
              <a:t>Y</a:t>
            </a:r>
            <a:r>
              <a:rPr lang="en-US" sz="2200" b="1" dirty="0">
                <a:solidFill>
                  <a:srgbClr val="002060"/>
                </a:solidFill>
                <a:latin typeface="Times New Roman" pitchFamily="18" charset="0"/>
                <a:cs typeface="Times New Roman" pitchFamily="18" charset="0"/>
              </a:rPr>
              <a:t>o</a:t>
            </a:r>
            <a:r>
              <a:rPr lang="uz-Cyrl-UZ" sz="2200" b="1" dirty="0">
                <a:solidFill>
                  <a:srgbClr val="002060"/>
                </a:solidFill>
                <a:latin typeface="Times New Roman" pitchFamily="18" charset="0"/>
                <a:cs typeface="Times New Roman" pitchFamily="18" charset="0"/>
              </a:rPr>
              <a:t>sh avlod tarbiyasida o‘qituvchi eng qiyin vaziyatlarda ham pedagogik nazokatning quyidagi holatlariga rioya qilishi va ushbu faoliyatga o‘zini moslashtirishi lozim: </a:t>
            </a:r>
            <a:endParaRPr lang="en-US" sz="22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7506111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B19B0651-EE4F-4900-A07F-96A6BFA9D0F0}" type="slidenum">
              <a:rPr lang="ru-RU" smtClean="0"/>
              <a:pPr/>
              <a:t>13</a:t>
            </a:fld>
            <a:endParaRPr lang="ru-RU"/>
          </a:p>
        </p:txBody>
      </p:sp>
      <p:sp>
        <p:nvSpPr>
          <p:cNvPr id="4" name="Овальная выноска 3"/>
          <p:cNvSpPr/>
          <p:nvPr/>
        </p:nvSpPr>
        <p:spPr>
          <a:xfrm>
            <a:off x="699445" y="1497972"/>
            <a:ext cx="8220390" cy="3830703"/>
          </a:xfrm>
          <a:prstGeom prst="wedgeEllipseCallout">
            <a:avLst>
              <a:gd name="adj1" fmla="val -36676"/>
              <a:gd name="adj2" fmla="val 64312"/>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5" name="Picture 7" descr="1"/>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95536" y="5328676"/>
            <a:ext cx="1765773" cy="15121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2" descr="D:\расмлар\интернет\капалак\31041068_0bbdcc2d2d51.gif"/>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699445" y="1497970"/>
            <a:ext cx="8220389" cy="38307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Прямоугольник 6"/>
          <p:cNvSpPr/>
          <p:nvPr/>
        </p:nvSpPr>
        <p:spPr>
          <a:xfrm>
            <a:off x="1475656" y="1789245"/>
            <a:ext cx="6696744" cy="3046988"/>
          </a:xfrm>
          <a:prstGeom prst="rect">
            <a:avLst/>
          </a:prstGeom>
        </p:spPr>
        <p:txBody>
          <a:bodyPr wrap="square">
            <a:spAutoFit/>
          </a:bodyPr>
          <a:lstStyle/>
          <a:p>
            <a:pPr algn="ctr"/>
            <a:r>
              <a:rPr lang="uz-Cyrl-UZ" sz="3200" b="1" dirty="0">
                <a:solidFill>
                  <a:srgbClr val="002060"/>
                </a:solidFill>
                <a:latin typeface="Times New Roman" pitchFamily="18" charset="0"/>
                <a:cs typeface="Times New Roman" pitchFamily="18" charset="0"/>
              </a:rPr>
              <a:t>Pedagogik nazokat pedagogik mahorat bilan birga yillar davomida ustozlar tajribasini o‘rgangan holda va o‘z hayotiy hamda kasbiy faoliyati tajribalaridan kelib chiqib shakllantirilib boriladi.</a:t>
            </a:r>
            <a:endParaRPr lang="ru-RU" sz="3200" b="1" dirty="0">
              <a:solidFill>
                <a:srgbClr val="002060"/>
              </a:solidFill>
              <a:latin typeface="Times New Roman" pitchFamily="18" charset="0"/>
              <a:cs typeface="Times New Roman" pitchFamily="18" charset="0"/>
            </a:endParaRPr>
          </a:p>
        </p:txBody>
      </p:sp>
      <p:sp>
        <p:nvSpPr>
          <p:cNvPr id="8" name="Блок-схема: решение 7"/>
          <p:cNvSpPr/>
          <p:nvPr/>
        </p:nvSpPr>
        <p:spPr>
          <a:xfrm>
            <a:off x="107504" y="116631"/>
            <a:ext cx="9036496" cy="1381337"/>
          </a:xfrm>
          <a:prstGeom prst="flowChartDecisio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3200" b="1" dirty="0">
                <a:solidFill>
                  <a:srgbClr val="002060"/>
                </a:solidFill>
                <a:latin typeface="Times New Roman" pitchFamily="18" charset="0"/>
                <a:cs typeface="Times New Roman" pitchFamily="18" charset="0"/>
              </a:rPr>
              <a:t>Pedagogik nazokatni egallash malakalari.</a:t>
            </a:r>
            <a:r>
              <a:rPr lang="uz-Cyrl-UZ" sz="3200" dirty="0">
                <a:solidFill>
                  <a:srgbClr val="002060"/>
                </a:solidFill>
                <a:latin typeface="Times New Roman" pitchFamily="18" charset="0"/>
                <a:cs typeface="Times New Roman" pitchFamily="18" charset="0"/>
              </a:rPr>
              <a:t> </a:t>
            </a:r>
            <a:endParaRPr lang="en-US" sz="3200" dirty="0">
              <a:solidFill>
                <a:srgbClr val="002060"/>
              </a:solidFill>
              <a:latin typeface="Times New Roman" pitchFamily="18" charset="0"/>
              <a:cs typeface="Times New Roman" pitchFamily="18" charset="0"/>
            </a:endParaRPr>
          </a:p>
        </p:txBody>
      </p:sp>
      <p:pic>
        <p:nvPicPr>
          <p:cNvPr id="9" name="Picture 3" descr="b00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flipH="1">
            <a:off x="7309293" y="734574"/>
            <a:ext cx="1984258" cy="1785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b008"/>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73804" y="744593"/>
            <a:ext cx="2004051" cy="1785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351351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14</a:t>
            </a:fld>
            <a:endParaRPr lang="ru-RU"/>
          </a:p>
        </p:txBody>
      </p:sp>
      <p:graphicFrame>
        <p:nvGraphicFramePr>
          <p:cNvPr id="3" name="Схема 2"/>
          <p:cNvGraphicFramePr/>
          <p:nvPr>
            <p:extLst>
              <p:ext uri="{D42A27DB-BD31-4B8C-83A1-F6EECF244321}">
                <p14:modId xmlns:p14="http://schemas.microsoft.com/office/powerpoint/2010/main" val="2987087143"/>
              </p:ext>
            </p:extLst>
          </p:nvPr>
        </p:nvGraphicFramePr>
        <p:xfrm>
          <a:off x="467544" y="2372524"/>
          <a:ext cx="7776864" cy="43012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Овальная выноска 3"/>
          <p:cNvSpPr/>
          <p:nvPr/>
        </p:nvSpPr>
        <p:spPr>
          <a:xfrm>
            <a:off x="899592" y="0"/>
            <a:ext cx="8004366" cy="1988840"/>
          </a:xfrm>
          <a:prstGeom prst="wedgeEllipseCallout">
            <a:avLst>
              <a:gd name="adj1" fmla="val -52628"/>
              <a:gd name="adj2" fmla="val 29862"/>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2800" b="1" dirty="0">
                <a:solidFill>
                  <a:srgbClr val="002060"/>
                </a:solidFill>
                <a:latin typeface="Times New Roman" pitchFamily="18" charset="0"/>
                <a:cs typeface="Times New Roman" pitchFamily="18" charset="0"/>
              </a:rPr>
              <a:t>Pedagogik nazokatning quyidagi xususiyatlari hozirgi kunda muvaffaqiyat poydevori hisoblanadi</a:t>
            </a:r>
            <a:endParaRPr lang="ru-RU" sz="2800" dirty="0">
              <a:solidFill>
                <a:srgbClr val="002060"/>
              </a:solidFill>
            </a:endParaRPr>
          </a:p>
        </p:txBody>
      </p:sp>
      <p:pic>
        <p:nvPicPr>
          <p:cNvPr id="5" name="Picture 2" descr="Анимашка-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1196752"/>
            <a:ext cx="1296144" cy="1292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b008"/>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flipH="1">
            <a:off x="7524328" y="1322759"/>
            <a:ext cx="1984258" cy="1785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b008"/>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flipH="1">
            <a:off x="7464395" y="3630217"/>
            <a:ext cx="1984258" cy="1785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3" descr="b008"/>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252316" y="3108591"/>
            <a:ext cx="1800776" cy="1785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705294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15</a:t>
            </a:fld>
            <a:endParaRPr lang="ru-RU"/>
          </a:p>
        </p:txBody>
      </p:sp>
      <p:sp>
        <p:nvSpPr>
          <p:cNvPr id="6" name="Выноска-облако 5"/>
          <p:cNvSpPr/>
          <p:nvPr/>
        </p:nvSpPr>
        <p:spPr>
          <a:xfrm>
            <a:off x="408661" y="1331732"/>
            <a:ext cx="8326677" cy="4527469"/>
          </a:xfrm>
          <a:prstGeom prst="cloudCallout">
            <a:avLst>
              <a:gd name="adj1" fmla="val -40589"/>
              <a:gd name="adj2" fmla="val 50386"/>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3200" dirty="0">
                <a:solidFill>
                  <a:srgbClr val="002060"/>
                </a:solidFill>
                <a:latin typeface="Times New Roman" pitchFamily="18" charset="0"/>
                <a:cs typeface="Times New Roman" pitchFamily="18" charset="0"/>
              </a:rPr>
              <a:t>Pedagogikada axloq va odobning muhim xususiyatlaridan biri bo‘lmish dilkashlik insonning atrofdagi odamlar bilan barqaror, yaqin munosabatda bo‘lishga intilishi deb ta’riflanadi.</a:t>
            </a:r>
            <a:endParaRPr lang="ru-RU" sz="3200" dirty="0">
              <a:solidFill>
                <a:srgbClr val="002060"/>
              </a:solidFill>
              <a:latin typeface="Times New Roman" pitchFamily="18" charset="0"/>
              <a:cs typeface="Times New Roman" pitchFamily="18" charset="0"/>
            </a:endParaRPr>
          </a:p>
        </p:txBody>
      </p:sp>
      <p:pic>
        <p:nvPicPr>
          <p:cNvPr id="7" name="Picture 26" descr="10deac4b3cfb"/>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5013176"/>
            <a:ext cx="2109104" cy="20425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Блок-схема: знак завершения 7"/>
          <p:cNvSpPr/>
          <p:nvPr/>
        </p:nvSpPr>
        <p:spPr>
          <a:xfrm>
            <a:off x="0" y="111114"/>
            <a:ext cx="9144000" cy="1013630"/>
          </a:xfrm>
          <a:prstGeom prst="flowChartTermina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3200" b="1" dirty="0">
                <a:solidFill>
                  <a:srgbClr val="002060"/>
                </a:solidFill>
                <a:latin typeface="Times New Roman" pitchFamily="18" charset="0"/>
                <a:cs typeface="Times New Roman" pitchFamily="18" charset="0"/>
              </a:rPr>
              <a:t>O‘qituvchi nazokatida dilkashlik va pedagogik takt</a:t>
            </a:r>
            <a:endParaRPr lang="ru-RU" sz="3200" b="1" dirty="0">
              <a:solidFill>
                <a:srgbClr val="002060"/>
              </a:solidFill>
              <a:latin typeface="Times New Roman" pitchFamily="18" charset="0"/>
              <a:cs typeface="Times New Roman" pitchFamily="18" charset="0"/>
            </a:endParaRPr>
          </a:p>
        </p:txBody>
      </p:sp>
      <p:pic>
        <p:nvPicPr>
          <p:cNvPr id="9" name="Picture 18" descr="бабочка на цветке"/>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6583462" y="5097202"/>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8" descr="trava07"/>
          <p:cNvPicPr>
            <a:picLocks noChangeAspect="1" noChangeArrowheads="1"/>
          </p:cNvPicPr>
          <p:nvPr/>
        </p:nvPicPr>
        <p:blipFill>
          <a:blip r:embed="rId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995936" y="5382952"/>
            <a:ext cx="2162175" cy="123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18" descr="бабочка на цветке"/>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2534455" y="5097202"/>
            <a:ext cx="15240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400254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B19B0651-EE4F-4900-A07F-96A6BFA9D0F0}" type="slidenum">
              <a:rPr lang="ru-RU" smtClean="0"/>
              <a:pPr/>
              <a:t>16</a:t>
            </a:fld>
            <a:endParaRPr lang="ru-RU"/>
          </a:p>
        </p:txBody>
      </p:sp>
      <p:graphicFrame>
        <p:nvGraphicFramePr>
          <p:cNvPr id="4" name="Схема 3"/>
          <p:cNvGraphicFramePr/>
          <p:nvPr>
            <p:extLst>
              <p:ext uri="{D42A27DB-BD31-4B8C-83A1-F6EECF244321}">
                <p14:modId xmlns:p14="http://schemas.microsoft.com/office/powerpoint/2010/main" val="1341168588"/>
              </p:ext>
            </p:extLst>
          </p:nvPr>
        </p:nvGraphicFramePr>
        <p:xfrm>
          <a:off x="251520" y="1484784"/>
          <a:ext cx="8652438" cy="53732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Блок-схема: внутренняя память 4"/>
          <p:cNvSpPr/>
          <p:nvPr/>
        </p:nvSpPr>
        <p:spPr>
          <a:xfrm>
            <a:off x="107504" y="41564"/>
            <a:ext cx="8796454" cy="1443220"/>
          </a:xfrm>
          <a:prstGeom prst="flowChartInternalStorag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2800" b="1" i="1" dirty="0">
                <a:solidFill>
                  <a:srgbClr val="002060"/>
                </a:solidFill>
                <a:latin typeface="Times New Roman" panose="02020603050405020304" pitchFamily="18" charset="0"/>
                <a:cs typeface="Times New Roman" panose="02020603050405020304" pitchFamily="18" charset="0"/>
              </a:rPr>
              <a:t>Psixologlar o‘qituvchilarning dilkashlik xususiyati ikki toifadagi odamlar xarakterida mujassamlashgan deb ta’kidlaydilar</a:t>
            </a:r>
            <a:endParaRPr lang="ru-RU" sz="28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69318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B19B0651-EE4F-4900-A07F-96A6BFA9D0F0}" type="slidenum">
              <a:rPr lang="ru-RU" smtClean="0"/>
              <a:pPr/>
              <a:t>17</a:t>
            </a:fld>
            <a:endParaRPr lang="ru-RU"/>
          </a:p>
        </p:txBody>
      </p:sp>
      <p:graphicFrame>
        <p:nvGraphicFramePr>
          <p:cNvPr id="6" name="Схема 5"/>
          <p:cNvGraphicFramePr/>
          <p:nvPr>
            <p:extLst>
              <p:ext uri="{D42A27DB-BD31-4B8C-83A1-F6EECF244321}">
                <p14:modId xmlns:p14="http://schemas.microsoft.com/office/powerpoint/2010/main" val="3772179809"/>
              </p:ext>
            </p:extLst>
          </p:nvPr>
        </p:nvGraphicFramePr>
        <p:xfrm>
          <a:off x="179512" y="1397000"/>
          <a:ext cx="8964488" cy="5461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2" descr="Анимашка-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85" y="4509121"/>
            <a:ext cx="2320437" cy="23135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Рисунок 10"/>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9276305">
            <a:off x="7228305" y="4508124"/>
            <a:ext cx="1839522" cy="1771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Круглая лента лицом вверх 8"/>
          <p:cNvSpPr/>
          <p:nvPr/>
        </p:nvSpPr>
        <p:spPr>
          <a:xfrm>
            <a:off x="179512" y="0"/>
            <a:ext cx="8724446" cy="1397000"/>
          </a:xfrm>
          <a:prstGeom prst="ellipseRibbon2">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2400" b="1" i="1" dirty="0">
                <a:solidFill>
                  <a:srgbClr val="002060"/>
                </a:solidFill>
                <a:latin typeface="Times New Roman" pitchFamily="18" charset="0"/>
                <a:cs typeface="Times New Roman" pitchFamily="18" charset="0"/>
              </a:rPr>
              <a:t>O‘qituvchining dilkashligi – uchta tarkibiy qismni birlashtiruvchi jarayondir</a:t>
            </a:r>
            <a:endParaRPr lang="ru-RU" sz="2400" dirty="0">
              <a:solidFill>
                <a:srgbClr val="002060"/>
              </a:solidFill>
            </a:endParaRPr>
          </a:p>
        </p:txBody>
      </p:sp>
    </p:spTree>
    <p:extLst>
      <p:ext uri="{BB962C8B-B14F-4D97-AF65-F5344CB8AC3E}">
        <p14:creationId xmlns:p14="http://schemas.microsoft.com/office/powerpoint/2010/main" val="18863014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B19B0651-EE4F-4900-A07F-96A6BFA9D0F0}" type="slidenum">
              <a:rPr lang="ru-RU" smtClean="0"/>
              <a:pPr/>
              <a:t>18</a:t>
            </a:fld>
            <a:endParaRPr lang="ru-RU"/>
          </a:p>
        </p:txBody>
      </p:sp>
      <p:graphicFrame>
        <p:nvGraphicFramePr>
          <p:cNvPr id="4" name="Схема 3"/>
          <p:cNvGraphicFramePr/>
          <p:nvPr>
            <p:extLst>
              <p:ext uri="{D42A27DB-BD31-4B8C-83A1-F6EECF244321}">
                <p14:modId xmlns:p14="http://schemas.microsoft.com/office/powerpoint/2010/main" val="3700067559"/>
              </p:ext>
            </p:extLst>
          </p:nvPr>
        </p:nvGraphicFramePr>
        <p:xfrm>
          <a:off x="-239089" y="1735856"/>
          <a:ext cx="9144000" cy="49378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Багетная рамка 4"/>
          <p:cNvSpPr/>
          <p:nvPr/>
        </p:nvSpPr>
        <p:spPr>
          <a:xfrm>
            <a:off x="0" y="69273"/>
            <a:ext cx="9144000" cy="1559527"/>
          </a:xfrm>
          <a:prstGeom prst="beve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2000" i="1" dirty="0">
                <a:solidFill>
                  <a:srgbClr val="002060"/>
                </a:solidFill>
                <a:latin typeface="Times New Roman" pitchFamily="18" charset="0"/>
                <a:cs typeface="Times New Roman" pitchFamily="18" charset="0"/>
              </a:rPr>
              <a:t>Rus olimi </a:t>
            </a:r>
            <a:r>
              <a:rPr lang="uz-Cyrl-UZ" sz="2000" b="1" i="1" dirty="0">
                <a:solidFill>
                  <a:srgbClr val="002060"/>
                </a:solidFill>
                <a:latin typeface="Times New Roman" pitchFamily="18" charset="0"/>
                <a:cs typeface="Times New Roman" pitchFamily="18" charset="0"/>
              </a:rPr>
              <a:t>A.V.Mudrik</a:t>
            </a:r>
            <a:r>
              <a:rPr lang="uz-Cyrl-UZ" sz="2000" i="1" dirty="0">
                <a:solidFill>
                  <a:srgbClr val="002060"/>
                </a:solidFill>
                <a:latin typeface="Times New Roman" pitchFamily="18" charset="0"/>
                <a:cs typeface="Times New Roman" pitchFamily="18" charset="0"/>
              </a:rPr>
              <a:t> o‘z ilmiy tadqiqotlarida o‘qituvchining xushmuomalalilik bilan muloqotga kirishishi va unga ko‘nikma hosil qilishga  nisbatan qobiliyatini aniqlaydigan quyidagi mezonlarni ajratib ko‘rsatadi</a:t>
            </a:r>
            <a:endParaRPr lang="ru-RU" sz="2000" dirty="0">
              <a:solidFill>
                <a:srgbClr val="002060"/>
              </a:solidFill>
            </a:endParaRPr>
          </a:p>
        </p:txBody>
      </p:sp>
      <p:pic>
        <p:nvPicPr>
          <p:cNvPr id="6" name="Picture 2" descr="D:\расмлар\интернет\капалак\31041068_0bbdcc2d2d51.gif"/>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6744286" y="973794"/>
            <a:ext cx="3816424"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D:\расмлар\интернет\капалак\31041068_0bbdcc2d2d51.gif"/>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888630" y="973794"/>
            <a:ext cx="3816424"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43685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280920" cy="5940088"/>
          </a:xfrm>
          <a:prstGeom prst="rect">
            <a:avLst/>
          </a:prstGeom>
        </p:spPr>
        <p:txBody>
          <a:bodyPr wrap="square">
            <a:spAutoFit/>
          </a:bodyPr>
          <a:lstStyle/>
          <a:p>
            <a:pPr algn="ctr"/>
            <a:r>
              <a:rPr lang="uz-Cyrl-UZ" sz="2800" b="1" dirty="0">
                <a:solidFill>
                  <a:srgbClr val="7030A0"/>
                </a:solidFill>
                <a:latin typeface="Times New Roman" pitchFamily="18" charset="0"/>
                <a:cs typeface="Times New Roman" pitchFamily="18" charset="0"/>
              </a:rPr>
              <a:t>Reja:</a:t>
            </a:r>
            <a:endParaRPr lang="ru-RU" sz="2800" dirty="0">
              <a:solidFill>
                <a:srgbClr val="7030A0"/>
              </a:solidFill>
              <a:latin typeface="Times New Roman" pitchFamily="18" charset="0"/>
              <a:cs typeface="Times New Roman" pitchFamily="18" charset="0"/>
            </a:endParaRPr>
          </a:p>
          <a:p>
            <a:pPr marL="742950" lvl="0" indent="-742950" algn="just">
              <a:buFont typeface="+mj-lt"/>
              <a:buAutoNum type="arabicPeriod"/>
            </a:pPr>
            <a:r>
              <a:rPr lang="en-US" sz="3200" dirty="0" err="1">
                <a:latin typeface="Times New Roman" pitchFamily="18" charset="0"/>
                <a:cs typeface="Times New Roman" pitchFamily="18" charset="0"/>
              </a:rPr>
              <a:t>Takt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va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pedagogik</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takt</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haqida</a:t>
            </a:r>
            <a:r>
              <a:rPr lang="en-US" sz="3200" dirty="0">
                <a:latin typeface="Times New Roman" pitchFamily="18" charset="0"/>
                <a:cs typeface="Times New Roman" pitchFamily="18" charset="0"/>
              </a:rPr>
              <a:t> </a:t>
            </a:r>
            <a:r>
              <a:rPr lang="en-US" sz="3200" dirty="0" err="1">
                <a:latin typeface="Times New Roman" pitchFamily="18" charset="0"/>
                <a:cs typeface="Times New Roman" pitchFamily="18" charset="0"/>
              </a:rPr>
              <a:t>tushuncha</a:t>
            </a:r>
            <a:r>
              <a:rPr lang="en-US" sz="3200" dirty="0">
                <a:latin typeface="Times New Roman" pitchFamily="18" charset="0"/>
                <a:cs typeface="Times New Roman" pitchFamily="18" charset="0"/>
              </a:rPr>
              <a:t>. </a:t>
            </a:r>
            <a:endParaRPr lang="ru-RU" sz="3200" dirty="0">
              <a:latin typeface="Times New Roman" pitchFamily="18" charset="0"/>
              <a:cs typeface="Times New Roman" pitchFamily="18" charset="0"/>
            </a:endParaRPr>
          </a:p>
          <a:p>
            <a:pPr marL="742950" lvl="0" indent="-742950" algn="just">
              <a:buFont typeface="+mj-lt"/>
              <a:buAutoNum type="arabicPeriod"/>
            </a:pPr>
            <a:r>
              <a:rPr lang="uz-Cyrl-UZ" sz="3200" dirty="0">
                <a:latin typeface="Times New Roman" pitchFamily="18" charset="0"/>
                <a:cs typeface="Times New Roman" pitchFamily="18" charset="0"/>
              </a:rPr>
              <a:t>Pedagogik taktni qo’llash shartlari. </a:t>
            </a:r>
            <a:endParaRPr lang="ru-RU" sz="3200" dirty="0">
              <a:latin typeface="Times New Roman" pitchFamily="18" charset="0"/>
              <a:cs typeface="Times New Roman" pitchFamily="18" charset="0"/>
            </a:endParaRPr>
          </a:p>
          <a:p>
            <a:pPr marL="742950" lvl="0" indent="-742950" algn="just">
              <a:buFont typeface="+mj-lt"/>
              <a:buAutoNum type="arabicPeriod"/>
            </a:pPr>
            <a:r>
              <a:rPr lang="en-US" sz="3200" dirty="0">
                <a:latin typeface="Times New Roman" pitchFamily="18" charset="0"/>
                <a:cs typeface="Times New Roman" pitchFamily="18" charset="0"/>
              </a:rPr>
              <a:t>Pedagogik odob. Pedagogning muomala odobi.</a:t>
            </a:r>
            <a:endParaRPr lang="ru-RU" sz="3200" dirty="0">
              <a:latin typeface="Times New Roman" pitchFamily="18" charset="0"/>
              <a:cs typeface="Times New Roman" pitchFamily="18" charset="0"/>
            </a:endParaRPr>
          </a:p>
          <a:p>
            <a:pPr marL="742950" lvl="0" indent="-742950" algn="just">
              <a:buFont typeface="+mj-lt"/>
              <a:buAutoNum type="arabicPeriod"/>
            </a:pPr>
            <a:r>
              <a:rPr lang="uz-Cyrl-UZ" sz="3200" dirty="0">
                <a:latin typeface="Times New Roman" pitchFamily="18" charset="0"/>
                <a:cs typeface="Times New Roman" pitchFamily="18" charset="0"/>
              </a:rPr>
              <a:t>Pedagogik nazokat haqida tushuncha</a:t>
            </a:r>
            <a:r>
              <a:rPr lang="en-US" sz="3200" dirty="0">
                <a:latin typeface="Times New Roman" pitchFamily="18" charset="0"/>
                <a:cs typeface="Times New Roman" pitchFamily="18" charset="0"/>
              </a:rPr>
              <a:t>.</a:t>
            </a:r>
            <a:endParaRPr lang="ru-RU" sz="3200" dirty="0">
              <a:latin typeface="Times New Roman" pitchFamily="18" charset="0"/>
              <a:cs typeface="Times New Roman" pitchFamily="18" charset="0"/>
            </a:endParaRPr>
          </a:p>
          <a:p>
            <a:pPr marL="742950" lvl="0" indent="-742950" algn="just">
              <a:buFont typeface="+mj-lt"/>
              <a:buAutoNum type="arabicPeriod"/>
            </a:pPr>
            <a:r>
              <a:rPr lang="uz-Cyrl-UZ" sz="3200" dirty="0">
                <a:latin typeface="Times New Roman" pitchFamily="18" charset="0"/>
                <a:cs typeface="Times New Roman" pitchFamily="18" charset="0"/>
              </a:rPr>
              <a:t>Pedagogik nazokatning mohiyati va xususiyatlari</a:t>
            </a:r>
            <a:r>
              <a:rPr lang="en-US" sz="3200" dirty="0">
                <a:latin typeface="Times New Roman" pitchFamily="18" charset="0"/>
                <a:cs typeface="Times New Roman" pitchFamily="18" charset="0"/>
              </a:rPr>
              <a:t>.</a:t>
            </a:r>
            <a:endParaRPr lang="ru-RU" sz="3200" dirty="0">
              <a:latin typeface="Times New Roman" pitchFamily="18" charset="0"/>
              <a:cs typeface="Times New Roman" pitchFamily="18" charset="0"/>
            </a:endParaRPr>
          </a:p>
          <a:p>
            <a:pPr marL="742950" lvl="0" indent="-742950" algn="just">
              <a:buFont typeface="+mj-lt"/>
              <a:buAutoNum type="arabicPeriod"/>
            </a:pPr>
            <a:r>
              <a:rPr lang="uz-Cyrl-UZ" sz="3200" dirty="0">
                <a:latin typeface="Times New Roman" pitchFamily="18" charset="0"/>
                <a:cs typeface="Times New Roman" pitchFamily="18" charset="0"/>
              </a:rPr>
              <a:t>O‘qituvchi nazokatida dilkashlik va pedagogik takt</a:t>
            </a:r>
            <a:r>
              <a:rPr lang="uz-Cyrl-UZ" sz="3200" dirty="0" smtClean="0">
                <a:latin typeface="Times New Roman" pitchFamily="18" charset="0"/>
                <a:cs typeface="Times New Roman" pitchFamily="18" charset="0"/>
              </a:rPr>
              <a:t>.</a:t>
            </a:r>
            <a:r>
              <a:rPr lang="en-US" sz="3200" dirty="0" smtClean="0">
                <a:latin typeface="Times New Roman" pitchFamily="18" charset="0"/>
                <a:cs typeface="Times New Roman" pitchFamily="18" charset="0"/>
              </a:rPr>
              <a:t> </a:t>
            </a:r>
            <a:r>
              <a:rPr lang="uz-Cyrl-UZ" sz="3200" dirty="0" smtClean="0">
                <a:latin typeface="Times New Roman" pitchFamily="18" charset="0"/>
                <a:cs typeface="Times New Roman" pitchFamily="18" charset="0"/>
              </a:rPr>
              <a:t>Yosh </a:t>
            </a:r>
            <a:r>
              <a:rPr lang="uz-Cyrl-UZ" sz="3200" dirty="0">
                <a:latin typeface="Times New Roman" pitchFamily="18" charset="0"/>
                <a:cs typeface="Times New Roman" pitchFamily="18" charset="0"/>
              </a:rPr>
              <a:t>o‘qituvchilarning kasbiy-pedagogik dilkashligini o‘rganish DASTURI.</a:t>
            </a:r>
            <a:endParaRPr lang="ru-RU" sz="3200" dirty="0">
              <a:latin typeface="Times New Roman" pitchFamily="18" charset="0"/>
              <a:cs typeface="Times New Roman" pitchFamily="18" charset="0"/>
            </a:endParaRPr>
          </a:p>
        </p:txBody>
      </p:sp>
      <p:sp>
        <p:nvSpPr>
          <p:cNvPr id="3" name="Номер слайда 2"/>
          <p:cNvSpPr>
            <a:spLocks noGrp="1"/>
          </p:cNvSpPr>
          <p:nvPr>
            <p:ph type="sldNum" sz="quarter" idx="12"/>
          </p:nvPr>
        </p:nvSpPr>
        <p:spPr/>
        <p:txBody>
          <a:bodyPr/>
          <a:lstStyle/>
          <a:p>
            <a:fld id="{B19B0651-EE4F-4900-A07F-96A6BFA9D0F0}" type="slidenum">
              <a:rPr lang="ru-RU" smtClean="0"/>
              <a:pPr/>
              <a:t>2</a:t>
            </a:fld>
            <a:endParaRPr lang="ru-RU"/>
          </a:p>
        </p:txBody>
      </p:sp>
    </p:spTree>
    <p:extLst>
      <p:ext uri="{BB962C8B-B14F-4D97-AF65-F5344CB8AC3E}">
        <p14:creationId xmlns:p14="http://schemas.microsoft.com/office/powerpoint/2010/main" val="31617518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3</a:t>
            </a:fld>
            <a:endParaRPr lang="ru-RU"/>
          </a:p>
        </p:txBody>
      </p:sp>
      <p:pic>
        <p:nvPicPr>
          <p:cNvPr id="5" name="Рисунок 1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4140132">
            <a:off x="7426344" y="-132227"/>
            <a:ext cx="1612686" cy="1553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с двумя скругленными противолежащими углами 5"/>
          <p:cNvSpPr/>
          <p:nvPr/>
        </p:nvSpPr>
        <p:spPr>
          <a:xfrm>
            <a:off x="539553" y="260648"/>
            <a:ext cx="6768752" cy="1143288"/>
          </a:xfrm>
          <a:prstGeom prst="round2Diag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Заголовок 1"/>
          <p:cNvSpPr txBox="1">
            <a:spLocks/>
          </p:cNvSpPr>
          <p:nvPr/>
        </p:nvSpPr>
        <p:spPr>
          <a:xfrm>
            <a:off x="1043607" y="352243"/>
            <a:ext cx="6574967" cy="960098"/>
          </a:xfrm>
          <a:prstGeom prst="rect">
            <a:avLst/>
          </a:prstGeom>
        </p:spPr>
        <p:txBody>
          <a:bodyPr vert="horz" lIns="91440" tIns="45720" rIns="91440" bIns="9144" rtlCol="0" anchor="b">
            <a:noAutofit/>
          </a:bodyPr>
          <a:lstStyle>
            <a:lvl1pPr algn="l" defTabSz="914400" rtl="0" eaLnBrk="1" latinLnBrk="0" hangingPunct="1">
              <a:spcBef>
                <a:spcPct val="0"/>
              </a:spcBef>
              <a:buNone/>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algn="ctr"/>
            <a:r>
              <a:rPr lang="en-US" b="1" i="1" dirty="0" err="1" smtClean="0">
                <a:solidFill>
                  <a:srgbClr val="002060"/>
                </a:solidFill>
                <a:latin typeface="Algerian" panose="04020705040A02060702" pitchFamily="82" charset="0"/>
                <a:cs typeface="Times New Roman" pitchFamily="18" charset="0"/>
              </a:rPr>
              <a:t>Takt</a:t>
            </a:r>
            <a:r>
              <a:rPr lang="en-US" b="1" i="1" dirty="0" smtClean="0">
                <a:solidFill>
                  <a:srgbClr val="002060"/>
                </a:solidFill>
                <a:latin typeface="Algerian" panose="04020705040A02060702" pitchFamily="82" charset="0"/>
                <a:cs typeface="Times New Roman" pitchFamily="18" charset="0"/>
              </a:rPr>
              <a:t> </a:t>
            </a:r>
            <a:r>
              <a:rPr lang="en-US" b="1" i="1" dirty="0" err="1" smtClean="0">
                <a:solidFill>
                  <a:srgbClr val="002060"/>
                </a:solidFill>
                <a:latin typeface="Algerian" panose="04020705040A02060702" pitchFamily="82" charset="0"/>
                <a:cs typeface="Times New Roman" pitchFamily="18" charset="0"/>
              </a:rPr>
              <a:t>va</a:t>
            </a:r>
            <a:r>
              <a:rPr lang="en-US" b="1" i="1" dirty="0" smtClean="0">
                <a:solidFill>
                  <a:srgbClr val="002060"/>
                </a:solidFill>
                <a:latin typeface="Algerian" panose="04020705040A02060702" pitchFamily="82" charset="0"/>
                <a:cs typeface="Times New Roman" pitchFamily="18" charset="0"/>
              </a:rPr>
              <a:t> </a:t>
            </a:r>
            <a:r>
              <a:rPr lang="en-US" b="1" i="1" dirty="0" err="1" smtClean="0">
                <a:solidFill>
                  <a:srgbClr val="002060"/>
                </a:solidFill>
                <a:latin typeface="Algerian" panose="04020705040A02060702" pitchFamily="82" charset="0"/>
                <a:cs typeface="Times New Roman" pitchFamily="18" charset="0"/>
              </a:rPr>
              <a:t>pedagogik</a:t>
            </a:r>
            <a:r>
              <a:rPr lang="en-US" b="1" i="1" dirty="0" smtClean="0">
                <a:solidFill>
                  <a:srgbClr val="002060"/>
                </a:solidFill>
                <a:latin typeface="Algerian" panose="04020705040A02060702" pitchFamily="82" charset="0"/>
                <a:cs typeface="Times New Roman" pitchFamily="18" charset="0"/>
              </a:rPr>
              <a:t> </a:t>
            </a:r>
            <a:r>
              <a:rPr lang="en-US" b="1" i="1" dirty="0" err="1" smtClean="0">
                <a:solidFill>
                  <a:srgbClr val="002060"/>
                </a:solidFill>
                <a:latin typeface="Algerian" panose="04020705040A02060702" pitchFamily="82" charset="0"/>
                <a:cs typeface="Times New Roman" pitchFamily="18" charset="0"/>
              </a:rPr>
              <a:t>takt</a:t>
            </a:r>
            <a:r>
              <a:rPr lang="en-US" b="1" i="1" dirty="0" smtClean="0">
                <a:solidFill>
                  <a:srgbClr val="002060"/>
                </a:solidFill>
                <a:latin typeface="Algerian" panose="04020705040A02060702" pitchFamily="82" charset="0"/>
                <a:cs typeface="Times New Roman" pitchFamily="18" charset="0"/>
              </a:rPr>
              <a:t> </a:t>
            </a:r>
            <a:r>
              <a:rPr lang="en-US" b="1" i="1" dirty="0" err="1" smtClean="0">
                <a:solidFill>
                  <a:srgbClr val="002060"/>
                </a:solidFill>
                <a:latin typeface="Algerian" panose="04020705040A02060702" pitchFamily="82" charset="0"/>
                <a:cs typeface="Times New Roman" pitchFamily="18" charset="0"/>
              </a:rPr>
              <a:t>haqida</a:t>
            </a:r>
            <a:r>
              <a:rPr lang="en-US" b="1" i="1" dirty="0" smtClean="0">
                <a:solidFill>
                  <a:srgbClr val="002060"/>
                </a:solidFill>
                <a:latin typeface="Algerian" panose="04020705040A02060702" pitchFamily="82" charset="0"/>
                <a:cs typeface="Times New Roman" pitchFamily="18" charset="0"/>
              </a:rPr>
              <a:t> </a:t>
            </a:r>
            <a:r>
              <a:rPr lang="en-US" b="1" i="1" dirty="0" err="1" smtClean="0">
                <a:solidFill>
                  <a:srgbClr val="002060"/>
                </a:solidFill>
                <a:latin typeface="Algerian" panose="04020705040A02060702" pitchFamily="82" charset="0"/>
                <a:cs typeface="Times New Roman" pitchFamily="18" charset="0"/>
              </a:rPr>
              <a:t>tushuncha</a:t>
            </a:r>
            <a:endParaRPr lang="en-US" i="1" dirty="0">
              <a:solidFill>
                <a:srgbClr val="002060"/>
              </a:solidFill>
            </a:endParaRPr>
          </a:p>
        </p:txBody>
      </p:sp>
      <p:sp>
        <p:nvSpPr>
          <p:cNvPr id="12" name="Текст 2"/>
          <p:cNvSpPr txBox="1">
            <a:spLocks/>
          </p:cNvSpPr>
          <p:nvPr/>
        </p:nvSpPr>
        <p:spPr>
          <a:xfrm>
            <a:off x="212915" y="1628800"/>
            <a:ext cx="8751573" cy="4920959"/>
          </a:xfrm>
          <a:prstGeom prst="rect">
            <a:avLst/>
          </a:prstGeom>
        </p:spPr>
        <p:txBody>
          <a:bodyPr vert="horz" lIns="91440" tIns="45720" rIns="91440" bIns="45720" rtlCol="0" anchor="t">
            <a:noAutofit/>
          </a:bodyPr>
          <a:lstStyle>
            <a:lvl1pPr marL="0" indent="0" algn="l" defTabSz="914400" rtl="0" eaLnBrk="1" latinLnBrk="0" hangingPunct="1">
              <a:spcBef>
                <a:spcPts val="800"/>
              </a:spcBef>
              <a:buFont typeface="Arial" pitchFamily="34" charse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l" defTabSz="914400" rtl="0" eaLnBrk="1" latinLnBrk="0" hangingPunct="1">
              <a:spcBef>
                <a:spcPts val="300"/>
              </a:spcBef>
              <a:buClr>
                <a:schemeClr val="accent2"/>
              </a:buClr>
              <a:buFont typeface="Wingdings" pitchFamily="2" charset="2"/>
              <a:buNone/>
              <a:defRPr sz="1800" kern="1200">
                <a:solidFill>
                  <a:schemeClr val="tx1">
                    <a:tint val="75000"/>
                  </a:schemeClr>
                </a:solidFill>
                <a:latin typeface="+mn-lt"/>
                <a:ea typeface="+mn-ea"/>
                <a:cs typeface="+mn-cs"/>
              </a:defRPr>
            </a:lvl2pPr>
            <a:lvl3pPr marL="914400" indent="0" algn="l" defTabSz="914400" rtl="0" eaLnBrk="1" latinLnBrk="0" hangingPunct="1">
              <a:spcBef>
                <a:spcPts val="300"/>
              </a:spcBef>
              <a:buClr>
                <a:schemeClr val="accent2"/>
              </a:buClr>
              <a:buFont typeface="Wingdings" pitchFamily="2" charset="2"/>
              <a:buNone/>
              <a:defRPr sz="1600" kern="1200">
                <a:solidFill>
                  <a:schemeClr val="tx1">
                    <a:tint val="75000"/>
                  </a:schemeClr>
                </a:solidFill>
                <a:latin typeface="+mn-lt"/>
                <a:ea typeface="+mn-ea"/>
                <a:cs typeface="+mn-cs"/>
              </a:defRPr>
            </a:lvl3pPr>
            <a:lvl4pPr marL="1371600" indent="0" algn="l"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4pPr>
            <a:lvl5pPr marL="1828800" indent="0" algn="l"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5pPr>
            <a:lvl6pPr marL="2286000" indent="0" algn="l"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6pPr>
            <a:lvl7pPr marL="2743200" indent="0" algn="l"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7pPr>
            <a:lvl8pPr marL="3200400" indent="0" algn="l"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8pPr>
            <a:lvl9pPr marL="3657600" indent="0" algn="l" defTabSz="914400" rtl="0" eaLnBrk="1" latinLnBrk="0" hangingPunct="1">
              <a:spcBef>
                <a:spcPts val="300"/>
              </a:spcBef>
              <a:buClr>
                <a:schemeClr val="accent2"/>
              </a:buClr>
              <a:buFont typeface="Wingdings" pitchFamily="2" charset="2"/>
              <a:buNone/>
              <a:defRPr sz="1400" kern="1200">
                <a:solidFill>
                  <a:schemeClr val="tx1">
                    <a:tint val="75000"/>
                  </a:schemeClr>
                </a:solidFill>
                <a:latin typeface="+mn-lt"/>
                <a:ea typeface="+mn-ea"/>
                <a:cs typeface="+mn-cs"/>
              </a:defRPr>
            </a:lvl9pPr>
          </a:lstStyle>
          <a:p>
            <a:pPr algn="just"/>
            <a:r>
              <a:rPr lang="uz-Cyrl-UZ" sz="2000" b="1" dirty="0" smtClean="0">
                <a:solidFill>
                  <a:srgbClr val="002060"/>
                </a:solidFill>
                <a:latin typeface="Times New Roman" pitchFamily="18" charset="0"/>
                <a:cs typeface="Times New Roman" pitchFamily="18" charset="0"/>
              </a:rPr>
              <a:t>Tаkt а</a:t>
            </a:r>
            <a:r>
              <a:rPr lang="en-US" sz="2000" b="1" dirty="0" smtClean="0">
                <a:solidFill>
                  <a:srgbClr val="002060"/>
                </a:solidFill>
                <a:latin typeface="Times New Roman" pitchFamily="18" charset="0"/>
                <a:cs typeface="Times New Roman" pitchFamily="18" charset="0"/>
              </a:rPr>
              <a:t>x</a:t>
            </a:r>
            <a:r>
              <a:rPr lang="uz-Cyrl-UZ" sz="2000" b="1" dirty="0" smtClean="0">
                <a:solidFill>
                  <a:srgbClr val="002060"/>
                </a:solidFill>
                <a:latin typeface="Times New Roman" pitchFamily="18" charset="0"/>
                <a:cs typeface="Times New Roman" pitchFamily="18" charset="0"/>
              </a:rPr>
              <a:t>lоqiy tushunchа bo’lib, u insоnlаrning o’zаrо munоsаbаtlаrini muvоfiqlаshtirish, tаrtibgа sоlish, insоnpаrvаrlik g’оyalаrigа аsоslаngаn bo’lib, аndishаli </a:t>
            </a:r>
            <a:r>
              <a:rPr lang="en-US" sz="2000" b="1" dirty="0" smtClean="0">
                <a:solidFill>
                  <a:srgbClr val="002060"/>
                </a:solidFill>
                <a:latin typeface="Times New Roman" pitchFamily="18" charset="0"/>
                <a:cs typeface="Times New Roman" pitchFamily="18" charset="0"/>
              </a:rPr>
              <a:t>x</a:t>
            </a:r>
            <a:r>
              <a:rPr lang="uz-Cyrl-UZ" sz="2000" b="1" dirty="0" smtClean="0">
                <a:solidFill>
                  <a:srgbClr val="002060"/>
                </a:solidFill>
                <a:latin typeface="Times New Roman" pitchFamily="18" charset="0"/>
                <a:cs typeface="Times New Roman" pitchFamily="18" charset="0"/>
              </a:rPr>
              <a:t>ulq, hаr qаndаy ziddiyatli vаziyatlаrdа hаm insоn hurmаti sаqlаnib qоlishini tаlаb qilаdi. Hаr bir insоndаn, аyniqsа o’qituvchidаn аndishаli bo’lish tаlаb qilinаdi. </a:t>
            </a:r>
            <a:endParaRPr lang="ru-RU" sz="2000" b="1" dirty="0" smtClean="0">
              <a:solidFill>
                <a:srgbClr val="002060"/>
              </a:solidFill>
              <a:latin typeface="Times New Roman" pitchFamily="18" charset="0"/>
              <a:cs typeface="Times New Roman" pitchFamily="18" charset="0"/>
            </a:endParaRPr>
          </a:p>
          <a:p>
            <a:pPr algn="just"/>
            <a:r>
              <a:rPr lang="uz-Cyrl-UZ" sz="2000" b="1" dirty="0" smtClean="0">
                <a:solidFill>
                  <a:srgbClr val="002060"/>
                </a:solidFill>
                <a:latin typeface="Times New Roman" pitchFamily="18" charset="0"/>
                <a:cs typeface="Times New Roman" pitchFamily="18" charset="0"/>
              </a:rPr>
              <a:t>Bоshqаchа qilib аytgаndа, </a:t>
            </a:r>
            <a:endParaRPr lang="en-US" sz="2000" b="1" dirty="0" smtClean="0">
              <a:solidFill>
                <a:srgbClr val="002060"/>
              </a:solidFill>
              <a:latin typeface="Times New Roman" pitchFamily="18" charset="0"/>
              <a:cs typeface="Times New Roman" pitchFamily="18" charset="0"/>
            </a:endParaRPr>
          </a:p>
          <a:p>
            <a:pPr algn="just"/>
            <a:r>
              <a:rPr lang="uz-Cyrl-UZ" sz="2000" b="1" dirty="0" smtClean="0">
                <a:solidFill>
                  <a:srgbClr val="7030A0"/>
                </a:solidFill>
                <a:latin typeface="Times New Roman" pitchFamily="18" charset="0"/>
                <a:cs typeface="Times New Roman" pitchFamily="18" charset="0"/>
              </a:rPr>
              <a:t>pеdаgоgik tаkt </a:t>
            </a:r>
            <a:r>
              <a:rPr lang="uz-Cyrl-UZ" sz="2000" b="1" dirty="0" smtClean="0">
                <a:solidFill>
                  <a:srgbClr val="002060"/>
                </a:solidFill>
                <a:latin typeface="Times New Roman" pitchFamily="18" charset="0"/>
                <a:cs typeface="Times New Roman" pitchFamily="18" charset="0"/>
              </a:rPr>
              <a:t>bu o’qituvchining tа’lim оluvchilаr оldidа o’zini tutishni bilishi, tа’lim оluvchining hоlаtini, intilishlаri, qiziqishlаrini tushunа оlishi vа eng sаmаrаli tа’sir yo’lini tоpа оlishidir</a:t>
            </a:r>
            <a:r>
              <a:rPr lang="en-US" sz="2000" b="1" dirty="0" smtClean="0">
                <a:solidFill>
                  <a:srgbClr val="002060"/>
                </a:solidFill>
                <a:latin typeface="Times New Roman" pitchFamily="18" charset="0"/>
                <a:cs typeface="Times New Roman" pitchFamily="18" charset="0"/>
              </a:rPr>
              <a:t>.</a:t>
            </a:r>
            <a:endParaRPr lang="ru-RU" sz="2000" b="1" dirty="0" smtClean="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16783075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4</a:t>
            </a:fld>
            <a:endParaRPr lang="ru-RU"/>
          </a:p>
        </p:txBody>
      </p:sp>
      <p:sp>
        <p:nvSpPr>
          <p:cNvPr id="9" name="Выноска со стрелкой вниз 8"/>
          <p:cNvSpPr/>
          <p:nvPr/>
        </p:nvSpPr>
        <p:spPr>
          <a:xfrm>
            <a:off x="755576" y="188641"/>
            <a:ext cx="7645462" cy="1512168"/>
          </a:xfrm>
          <a:prstGeom prst="downArrowCallout">
            <a:avLst>
              <a:gd name="adj1" fmla="val 14797"/>
              <a:gd name="adj2" fmla="val 18587"/>
              <a:gd name="adj3" fmla="val 25000"/>
              <a:gd name="adj4" fmla="val 61614"/>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4400" b="1" dirty="0">
                <a:solidFill>
                  <a:srgbClr val="002060"/>
                </a:solidFill>
                <a:latin typeface="Arial Black" panose="020B0A04020102020204" pitchFamily="34" charset="0"/>
              </a:rPr>
              <a:t>Pedagogik takt</a:t>
            </a:r>
            <a:endParaRPr lang="ru-RU" sz="4400" dirty="0">
              <a:solidFill>
                <a:srgbClr val="002060"/>
              </a:solidFill>
              <a:latin typeface="Arial Black" panose="020B0A04020102020204" pitchFamily="34" charset="0"/>
            </a:endParaRPr>
          </a:p>
        </p:txBody>
      </p:sp>
      <p:sp>
        <p:nvSpPr>
          <p:cNvPr id="11" name="Овал 10"/>
          <p:cNvSpPr/>
          <p:nvPr/>
        </p:nvSpPr>
        <p:spPr>
          <a:xfrm>
            <a:off x="683568" y="1719464"/>
            <a:ext cx="7789478" cy="4704394"/>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600" b="1" dirty="0">
                <a:solidFill>
                  <a:srgbClr val="002060"/>
                </a:solidFill>
                <a:latin typeface="Arial Narrow" panose="020B0606020202030204" pitchFamily="34" charset="0"/>
              </a:rPr>
              <a:t>O</a:t>
            </a:r>
            <a:r>
              <a:rPr lang="uz-Cyrl-UZ" sz="2600" b="1" dirty="0">
                <a:solidFill>
                  <a:srgbClr val="002060"/>
                </a:solidFill>
                <a:latin typeface="Arial Narrow" panose="020B0606020202030204" pitchFamily="34" charset="0"/>
              </a:rPr>
              <a:t>‘qituvchi kasbiy mahoratining asosi bo‘lib, o‘quv­chilarga barcha demokratik talablar asosida pedagogik ta’sir o‘tkazish, muloqotni insonparvarlik tuyg‘ulari asosida o‘rnatish o‘lchovi, o‘quv­chilarda mustaqil fikr yuritishni hamda ongli intizomni tarkib toptirish ko‘nikmalarini hosil qilish shaklidir.</a:t>
            </a:r>
            <a:endParaRPr lang="ru-RU" sz="2600" b="1" dirty="0">
              <a:solidFill>
                <a:srgbClr val="002060"/>
              </a:solidFill>
              <a:latin typeface="Arial Narrow" panose="020B0606020202030204" pitchFamily="34" charset="0"/>
            </a:endParaRPr>
          </a:p>
        </p:txBody>
      </p:sp>
      <p:pic>
        <p:nvPicPr>
          <p:cNvPr id="12" name="Picture 3" descr="b00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52656" y="1340768"/>
            <a:ext cx="1301130" cy="1316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3" descr="b00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H="1">
            <a:off x="7361757" y="1340767"/>
            <a:ext cx="1302636" cy="1316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Рисунок 1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977105">
            <a:off x="441093" y="5494271"/>
            <a:ext cx="1038006" cy="99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Рисунок 1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9276305">
            <a:off x="8128916" y="5130062"/>
            <a:ext cx="1038006" cy="99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08582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5</a:t>
            </a:fld>
            <a:endParaRPr lang="ru-RU"/>
          </a:p>
        </p:txBody>
      </p:sp>
      <p:sp>
        <p:nvSpPr>
          <p:cNvPr id="4" name="Багетная рамка 3"/>
          <p:cNvSpPr/>
          <p:nvPr/>
        </p:nvSpPr>
        <p:spPr>
          <a:xfrm>
            <a:off x="331540" y="188640"/>
            <a:ext cx="8580430" cy="5760640"/>
          </a:xfrm>
          <a:prstGeom prst="bevel">
            <a:avLst>
              <a:gd name="adj" fmla="val 5285"/>
            </a:avLst>
          </a:prstGeom>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ru-RU" sz="32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pic>
        <p:nvPicPr>
          <p:cNvPr id="7" name="Picture 2" descr="D:\расмлар\интернет\капалак\31041068_0bbdcc2d2d5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31540" y="214313"/>
            <a:ext cx="8580430" cy="565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Прямоугольник 7"/>
          <p:cNvSpPr/>
          <p:nvPr/>
        </p:nvSpPr>
        <p:spPr>
          <a:xfrm>
            <a:off x="683568" y="620688"/>
            <a:ext cx="7920880" cy="5016758"/>
          </a:xfrm>
          <a:prstGeom prst="rect">
            <a:avLst/>
          </a:prstGeom>
        </p:spPr>
        <p:txBody>
          <a:bodyPr wrap="square">
            <a:spAutoFit/>
          </a:bodyPr>
          <a:lstStyle/>
          <a:p>
            <a:pPr algn="ctr"/>
            <a:r>
              <a:rPr lang="uz-Cyrl-UZ" sz="32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O‘qituvchining taktik mahorati birdaniga shakllanib qolmaydi, u yillar davomida pedagogik faoliyatda, ustozlar tajribasini o‘rganishda, dars jarayonida, sinfdan tashqari faoliyatda va tarbiyaviy soatlarda o‘quv­chilar bilan muloqotda takomillashib boradi. Dars jarayonida peda­gogik mahoratning asosi bo‘lmish pedagogik taktga ega bo‘lish o‘qi­tuvchi uchun juda zarurdir.</a:t>
            </a:r>
            <a:endParaRPr lang="ru-RU" sz="3200" b="1" dirty="0">
              <a:solidFill>
                <a:srgbClr val="002060"/>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1179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6</a:t>
            </a:fld>
            <a:endParaRPr lang="ru-RU"/>
          </a:p>
        </p:txBody>
      </p:sp>
      <p:sp>
        <p:nvSpPr>
          <p:cNvPr id="5" name="Выноска со стрелкой вниз 4"/>
          <p:cNvSpPr/>
          <p:nvPr/>
        </p:nvSpPr>
        <p:spPr>
          <a:xfrm>
            <a:off x="251520" y="116632"/>
            <a:ext cx="8652438" cy="1512168"/>
          </a:xfrm>
          <a:prstGeom prst="downArrowCallou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4000" b="1" dirty="0">
                <a:solidFill>
                  <a:srgbClr val="002060"/>
                </a:solidFill>
                <a:latin typeface="Times New Roman" panose="02020603050405020304" pitchFamily="18" charset="0"/>
                <a:cs typeface="Times New Roman" panose="02020603050405020304" pitchFamily="18" charset="0"/>
              </a:rPr>
              <a:t>Pedagogik taktni qo’llash shartlari</a:t>
            </a:r>
            <a:endParaRPr lang="ru-RU" sz="4000" dirty="0">
              <a:solidFill>
                <a:srgbClr val="002060"/>
              </a:solidFill>
              <a:latin typeface="Times New Roman" panose="02020603050405020304" pitchFamily="18" charset="0"/>
              <a:cs typeface="Times New Roman" panose="02020603050405020304" pitchFamily="18" charset="0"/>
            </a:endParaRPr>
          </a:p>
        </p:txBody>
      </p:sp>
      <p:sp>
        <p:nvSpPr>
          <p:cNvPr id="6" name="Багетная рамка 5"/>
          <p:cNvSpPr/>
          <p:nvPr/>
        </p:nvSpPr>
        <p:spPr>
          <a:xfrm>
            <a:off x="251520" y="1635996"/>
            <a:ext cx="8652438" cy="4534826"/>
          </a:xfrm>
          <a:prstGeom prst="bevel">
            <a:avLst>
              <a:gd name="adj" fmla="val 6475"/>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7" name="Picture 2" descr="D:\расмлар\интернет\капалак\31041068_0bbdcc2d2d5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51520" y="1643193"/>
            <a:ext cx="8652438" cy="4527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Прямоугольник 7"/>
          <p:cNvSpPr/>
          <p:nvPr/>
        </p:nvSpPr>
        <p:spPr>
          <a:xfrm>
            <a:off x="617866" y="2034518"/>
            <a:ext cx="7986581" cy="3539430"/>
          </a:xfrm>
          <a:prstGeom prst="rect">
            <a:avLst/>
          </a:prstGeom>
        </p:spPr>
        <p:txBody>
          <a:bodyPr wrap="square">
            <a:spAutoFit/>
          </a:bodyPr>
          <a:lstStyle/>
          <a:p>
            <a:pPr algn="ctr"/>
            <a:r>
              <a:rPr lang="uz-Cyrl-UZ" sz="3200" dirty="0">
                <a:solidFill>
                  <a:schemeClr val="tx2">
                    <a:lumMod val="50000"/>
                  </a:schemeClr>
                </a:solidFill>
                <a:latin typeface="Times New Roman" panose="02020603050405020304" pitchFamily="18" charset="0"/>
                <a:cs typeface="Times New Roman" panose="02020603050405020304" pitchFamily="18" charset="0"/>
              </a:rPr>
              <a:t>Tаktikа tаnlаsh turli vаziyatlаrdа хilmа-хil rоllаrni bаjаrish bilаn bоg’liq. Bu hаqidа mа’lumоtni psiхоtеrаpеvt А.B.Dоbrоvich  kitоblаridаn оlish mumkin. Bu to’rttа pоzitsiya bo’lib, ulаr quyidаgichа: “yuqоridаn pаstgа”, “pаstdаn yuqоrigа”, “yonmа-yon” vа “аrаlаshmаslik” </a:t>
            </a:r>
            <a:r>
              <a:rPr lang="uz-Cyrl-UZ" sz="3200" dirty="0" smtClean="0">
                <a:solidFill>
                  <a:schemeClr val="tx2">
                    <a:lumMod val="50000"/>
                  </a:schemeClr>
                </a:solidFill>
                <a:latin typeface="Times New Roman" panose="02020603050405020304" pitchFamily="18" charset="0"/>
                <a:cs typeface="Times New Roman" panose="02020603050405020304" pitchFamily="18" charset="0"/>
              </a:rPr>
              <a:t>pоzitsiyasi</a:t>
            </a:r>
            <a:r>
              <a:rPr lang="en-US" sz="3200" dirty="0" err="1" smtClean="0">
                <a:solidFill>
                  <a:schemeClr val="tx2">
                    <a:lumMod val="50000"/>
                  </a:schemeClr>
                </a:solidFill>
                <a:latin typeface="Times New Roman" panose="02020603050405020304" pitchFamily="18" charset="0"/>
                <a:cs typeface="Times New Roman" panose="02020603050405020304" pitchFamily="18" charset="0"/>
              </a:rPr>
              <a:t>lariga</a:t>
            </a:r>
            <a:r>
              <a:rPr lang="en-US" sz="3200" dirty="0" smtClean="0">
                <a:solidFill>
                  <a:schemeClr val="tx2">
                    <a:lumMod val="50000"/>
                  </a:schemeClr>
                </a:solidFill>
                <a:latin typeface="Times New Roman" panose="02020603050405020304" pitchFamily="18" charset="0"/>
                <a:cs typeface="Times New Roman" panose="02020603050405020304" pitchFamily="18" charset="0"/>
              </a:rPr>
              <a:t> </a:t>
            </a:r>
            <a:r>
              <a:rPr lang="en-US" sz="3200" dirty="0" err="1" smtClean="0">
                <a:solidFill>
                  <a:schemeClr val="tx2">
                    <a:lumMod val="50000"/>
                  </a:schemeClr>
                </a:solidFill>
                <a:latin typeface="Times New Roman" panose="02020603050405020304" pitchFamily="18" charset="0"/>
                <a:cs typeface="Times New Roman" panose="02020603050405020304" pitchFamily="18" charset="0"/>
              </a:rPr>
              <a:t>bo’lingan</a:t>
            </a:r>
            <a:r>
              <a:rPr lang="en-US" sz="3200" dirty="0" smtClean="0">
                <a:solidFill>
                  <a:schemeClr val="tx2">
                    <a:lumMod val="50000"/>
                  </a:schemeClr>
                </a:solidFill>
                <a:latin typeface="Times New Roman" panose="02020603050405020304" pitchFamily="18" charset="0"/>
                <a:cs typeface="Times New Roman" panose="02020603050405020304" pitchFamily="18" charset="0"/>
              </a:rPr>
              <a:t> </a:t>
            </a:r>
            <a:endParaRPr lang="ru-RU" sz="3200" dirty="0">
              <a:solidFill>
                <a:schemeClr val="tx2">
                  <a:lumMod val="50000"/>
                </a:schemeClr>
              </a:solidFill>
              <a:latin typeface="Times New Roman" panose="02020603050405020304" pitchFamily="18" charset="0"/>
              <a:cs typeface="Times New Roman" panose="02020603050405020304" pitchFamily="18" charset="0"/>
            </a:endParaRPr>
          </a:p>
        </p:txBody>
      </p:sp>
      <p:sp>
        <p:nvSpPr>
          <p:cNvPr id="9" name="Стрелка вниз 8"/>
          <p:cNvSpPr/>
          <p:nvPr/>
        </p:nvSpPr>
        <p:spPr>
          <a:xfrm>
            <a:off x="4035092" y="6157671"/>
            <a:ext cx="1152128" cy="687178"/>
          </a:xfrm>
          <a:prstGeom prst="downArrow">
            <a:avLst>
              <a:gd name="adj1" fmla="val 50000"/>
              <a:gd name="adj2" fmla="val 54032"/>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4769860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p:cNvSpPr>
            <a:spLocks noGrp="1"/>
          </p:cNvSpPr>
          <p:nvPr>
            <p:ph type="sldNum" sz="quarter" idx="12"/>
          </p:nvPr>
        </p:nvSpPr>
        <p:spPr/>
        <p:txBody>
          <a:bodyPr/>
          <a:lstStyle/>
          <a:p>
            <a:fld id="{B19B0651-EE4F-4900-A07F-96A6BFA9D0F0}" type="slidenum">
              <a:rPr lang="ru-RU" smtClean="0"/>
              <a:pPr/>
              <a:t>7</a:t>
            </a:fld>
            <a:endParaRPr lang="ru-RU"/>
          </a:p>
        </p:txBody>
      </p:sp>
      <p:graphicFrame>
        <p:nvGraphicFramePr>
          <p:cNvPr id="10" name="Схема 9"/>
          <p:cNvGraphicFramePr/>
          <p:nvPr>
            <p:extLst>
              <p:ext uri="{D42A27DB-BD31-4B8C-83A1-F6EECF244321}">
                <p14:modId xmlns:p14="http://schemas.microsoft.com/office/powerpoint/2010/main" val="2805510392"/>
              </p:ext>
            </p:extLst>
          </p:nvPr>
        </p:nvGraphicFramePr>
        <p:xfrm>
          <a:off x="551030" y="0"/>
          <a:ext cx="8352928" cy="17281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1" name="Схема 10"/>
          <p:cNvGraphicFramePr/>
          <p:nvPr>
            <p:extLst>
              <p:ext uri="{D42A27DB-BD31-4B8C-83A1-F6EECF244321}">
                <p14:modId xmlns:p14="http://schemas.microsoft.com/office/powerpoint/2010/main" val="3675828292"/>
              </p:ext>
            </p:extLst>
          </p:nvPr>
        </p:nvGraphicFramePr>
        <p:xfrm>
          <a:off x="251520" y="2012168"/>
          <a:ext cx="8712968" cy="4492791"/>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12" name="Рисунок 10"/>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rot="19276305">
            <a:off x="7940128" y="1647775"/>
            <a:ext cx="1247445" cy="1201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3" descr="b008"/>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1619672" y="1590511"/>
            <a:ext cx="1301130" cy="1316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3" descr="b008"/>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flipH="1">
            <a:off x="3491880" y="5590831"/>
            <a:ext cx="1368152" cy="1316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3" descr="b008"/>
          <p:cNvPicPr>
            <a:picLocks noChangeAspect="1" noChangeArrowheads="1" noCrop="1"/>
          </p:cNvPicPr>
          <p:nvPr/>
        </p:nvPicPr>
        <p:blipFill>
          <a:blip r:embed="rId13">
            <a:extLst>
              <a:ext uri="{28A0092B-C50C-407E-A947-70E740481C1C}">
                <a14:useLocalDpi xmlns:a14="http://schemas.microsoft.com/office/drawing/2010/main" val="0"/>
              </a:ext>
            </a:extLst>
          </a:blip>
          <a:srcRect/>
          <a:stretch>
            <a:fillRect/>
          </a:stretch>
        </p:blipFill>
        <p:spPr bwMode="auto">
          <a:xfrm>
            <a:off x="5877911" y="1389660"/>
            <a:ext cx="1301130" cy="13161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Рисунок 10"/>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rot="19276305">
            <a:off x="1554881" y="5893170"/>
            <a:ext cx="1038006" cy="99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Рисунок 10"/>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rot="2346892">
            <a:off x="6374930" y="5960162"/>
            <a:ext cx="1255146" cy="10186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 name="Рисунок 10"/>
          <p:cNvPicPr>
            <a:picLocks noChangeAspect="1"/>
          </p:cNvPicPr>
          <p:nvPr/>
        </p:nvPicPr>
        <p:blipFill>
          <a:blip r:embed="rId12" cstate="print">
            <a:extLst>
              <a:ext uri="{28A0092B-C50C-407E-A947-70E740481C1C}">
                <a14:useLocalDpi xmlns:a14="http://schemas.microsoft.com/office/drawing/2010/main" val="0"/>
              </a:ext>
            </a:extLst>
          </a:blip>
          <a:srcRect/>
          <a:stretch>
            <a:fillRect/>
          </a:stretch>
        </p:blipFill>
        <p:spPr bwMode="auto">
          <a:xfrm rot="2222484">
            <a:off x="3502489" y="1672512"/>
            <a:ext cx="1247445" cy="1201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40625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Номер слайда 2"/>
          <p:cNvSpPr>
            <a:spLocks noGrp="1"/>
          </p:cNvSpPr>
          <p:nvPr>
            <p:ph type="sldNum" sz="quarter" idx="12"/>
          </p:nvPr>
        </p:nvSpPr>
        <p:spPr/>
        <p:txBody>
          <a:bodyPr/>
          <a:lstStyle/>
          <a:p>
            <a:fld id="{B19B0651-EE4F-4900-A07F-96A6BFA9D0F0}" type="slidenum">
              <a:rPr lang="ru-RU" smtClean="0"/>
              <a:pPr/>
              <a:t>8</a:t>
            </a:fld>
            <a:endParaRPr lang="ru-RU"/>
          </a:p>
        </p:txBody>
      </p:sp>
      <p:sp>
        <p:nvSpPr>
          <p:cNvPr id="4" name="Блок-схема: типовой процесс 3"/>
          <p:cNvSpPr/>
          <p:nvPr/>
        </p:nvSpPr>
        <p:spPr>
          <a:xfrm>
            <a:off x="179512" y="1214060"/>
            <a:ext cx="8724446" cy="5311283"/>
          </a:xfrm>
          <a:prstGeom prst="flowChartPredefinedProcess">
            <a:avLst/>
          </a:prstGeom>
          <a:solidFill>
            <a:schemeClr val="accent2">
              <a:lumMod val="60000"/>
              <a:lumOff val="40000"/>
            </a:schemeClr>
          </a:solidFill>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100" i="1" dirty="0" smtClean="0">
                <a:solidFill>
                  <a:srgbClr val="002060"/>
                </a:solidFill>
                <a:latin typeface="Times New Roman" panose="02020603050405020304" pitchFamily="18" charset="0"/>
                <a:cs typeface="Times New Roman" panose="02020603050405020304" pitchFamily="18" charset="0"/>
              </a:rPr>
              <a:t>O</a:t>
            </a:r>
            <a:r>
              <a:rPr lang="uz-Cyrl-UZ" sz="3100" i="1" dirty="0" smtClean="0">
                <a:solidFill>
                  <a:srgbClr val="002060"/>
                </a:solidFill>
                <a:latin typeface="Times New Roman" panose="02020603050405020304" pitchFamily="18" charset="0"/>
                <a:cs typeface="Times New Roman" panose="02020603050405020304" pitchFamily="18" charset="0"/>
              </a:rPr>
              <a:t>‘qituvchi </a:t>
            </a:r>
            <a:r>
              <a:rPr lang="uz-Cyrl-UZ" sz="3100" i="1" dirty="0">
                <a:solidFill>
                  <a:srgbClr val="002060"/>
                </a:solidFill>
                <a:latin typeface="Times New Roman" panose="02020603050405020304" pitchFamily="18" charset="0"/>
                <a:cs typeface="Times New Roman" panose="02020603050405020304" pitchFamily="18" charset="0"/>
              </a:rPr>
              <a:t>axloqiy-ma’naviy qiyofasini namoyon etuvchi me’yor tuyg‘usi yoki xulq va odob qoidalariga rioya qilishi demakdir. Pedagogik nazokat o‘qituvchining o‘quvchilar bilan o‘zaro munosabatini tashkil qilish vositasi. Psixologik til bilan aytilganda, nazokat insonning bir qolipdagi barqaror tasavvurlarida mujassamlashgan shaxsiy insoniy hislatlarining yig‘indisidir. </a:t>
            </a:r>
            <a:endParaRPr lang="ru-RU" sz="3100" dirty="0">
              <a:solidFill>
                <a:srgbClr val="002060"/>
              </a:solidFill>
              <a:latin typeface="Times New Roman" panose="02020603050405020304" pitchFamily="18" charset="0"/>
              <a:cs typeface="Times New Roman" panose="02020603050405020304" pitchFamily="18" charset="0"/>
            </a:endParaRPr>
          </a:p>
        </p:txBody>
      </p:sp>
      <p:sp>
        <p:nvSpPr>
          <p:cNvPr id="5" name="Лента лицом вниз 4"/>
          <p:cNvSpPr/>
          <p:nvPr/>
        </p:nvSpPr>
        <p:spPr>
          <a:xfrm>
            <a:off x="179512" y="116632"/>
            <a:ext cx="8724446" cy="980728"/>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z-Cyrl-UZ" sz="4000" b="1" i="1" dirty="0">
                <a:solidFill>
                  <a:srgbClr val="002060"/>
                </a:solidFill>
                <a:latin typeface="Times New Roman" pitchFamily="18" charset="0"/>
                <a:cs typeface="Times New Roman" pitchFamily="18" charset="0"/>
              </a:rPr>
              <a:t>Pedagogik nazokat</a:t>
            </a:r>
            <a:endParaRPr lang="ru-RU" sz="4000" dirty="0">
              <a:solidFill>
                <a:srgbClr val="002060"/>
              </a:solidFill>
            </a:endParaRPr>
          </a:p>
        </p:txBody>
      </p:sp>
      <p:pic>
        <p:nvPicPr>
          <p:cNvPr id="6" name="Picture 3" descr="b00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flipH="1">
            <a:off x="7512155" y="2708920"/>
            <a:ext cx="1984258" cy="1785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3" descr="b008"/>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80528" y="2523077"/>
            <a:ext cx="1872208" cy="197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82379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Номер слайда 1"/>
          <p:cNvSpPr>
            <a:spLocks noGrp="1"/>
          </p:cNvSpPr>
          <p:nvPr>
            <p:ph type="sldNum" sz="quarter" idx="12"/>
          </p:nvPr>
        </p:nvSpPr>
        <p:spPr/>
        <p:txBody>
          <a:bodyPr/>
          <a:lstStyle/>
          <a:p>
            <a:fld id="{B19B0651-EE4F-4900-A07F-96A6BFA9D0F0}" type="slidenum">
              <a:rPr lang="ru-RU" smtClean="0"/>
              <a:pPr/>
              <a:t>9</a:t>
            </a:fld>
            <a:endParaRPr lang="ru-RU"/>
          </a:p>
        </p:txBody>
      </p:sp>
      <p:sp>
        <p:nvSpPr>
          <p:cNvPr id="3" name="Вертикальный свиток 2"/>
          <p:cNvSpPr/>
          <p:nvPr/>
        </p:nvSpPr>
        <p:spPr>
          <a:xfrm flipH="1" flipV="1">
            <a:off x="395536" y="116632"/>
            <a:ext cx="8496944" cy="6264696"/>
          </a:xfrm>
          <a:prstGeom prst="verticalScroll">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4" name="Picture 2" descr="D:\расмлар\интернет\капалак\31041068_0bbdcc2d2d5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0941" y="-963488"/>
            <a:ext cx="5329878" cy="3997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D:\расмлар\интернет\капалак\31041068_0bbdcc2d2d51.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747445" y="1264378"/>
            <a:ext cx="5329878" cy="39974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Прямоугольник 7"/>
          <p:cNvSpPr/>
          <p:nvPr/>
        </p:nvSpPr>
        <p:spPr>
          <a:xfrm>
            <a:off x="1187624" y="339579"/>
            <a:ext cx="6984776" cy="5078313"/>
          </a:xfrm>
          <a:prstGeom prst="rect">
            <a:avLst/>
          </a:prstGeom>
        </p:spPr>
        <p:txBody>
          <a:bodyPr wrap="square">
            <a:spAutoFit/>
          </a:bodyPr>
          <a:lstStyle/>
          <a:p>
            <a:pPr algn="ctr"/>
            <a:r>
              <a:rPr lang="uz-Cyrl-UZ" sz="2700" dirty="0">
                <a:solidFill>
                  <a:srgbClr val="002060"/>
                </a:solidFill>
                <a:latin typeface="Times New Roman" pitchFamily="18" charset="0"/>
                <a:cs typeface="Times New Roman" pitchFamily="18" charset="0"/>
              </a:rPr>
              <a:t>O‘qituvchi deyarli har kuni o‘quvchilar bilan uchrashadi, savol-javob qiladi, ularning yaxshi xulq va ezgu ishlarini ma’qullaydi, bilimlarini baholaydi, nojo‘ya hatti-harakatlari uchun tanbeh berib, lozim bo‘lganda tarbiyaviy metodlarni qo‘llaydi.</a:t>
            </a:r>
            <a:endParaRPr lang="ru-RU" sz="2700" dirty="0">
              <a:solidFill>
                <a:srgbClr val="002060"/>
              </a:solidFill>
              <a:latin typeface="Times New Roman" pitchFamily="18" charset="0"/>
              <a:cs typeface="Times New Roman" pitchFamily="18" charset="0"/>
            </a:endParaRPr>
          </a:p>
          <a:p>
            <a:pPr algn="ctr"/>
            <a:r>
              <a:rPr lang="uz-Cyrl-UZ" sz="2700" dirty="0">
                <a:solidFill>
                  <a:srgbClr val="002060"/>
                </a:solidFill>
                <a:latin typeface="Times New Roman" pitchFamily="18" charset="0"/>
                <a:cs typeface="Times New Roman" pitchFamily="18" charset="0"/>
              </a:rPr>
              <a:t>Pedagogik nazokat doimiy izlanishni, ijodkorlikni talab qiladi. Doimiy ijodiy izlanishda bo‘lgan o‘qituvchi tadqiqotchilik ko‘nikma va malakalariga ega bo‘ladi, ilm-fan muammolari, tarbiya etikasi va psixologiyasi yuzasidan erkin fikr yurita oladi. </a:t>
            </a:r>
            <a:endParaRPr lang="ru-RU" sz="2700" dirty="0">
              <a:solidFill>
                <a:srgbClr val="002060"/>
              </a:solidFill>
              <a:latin typeface="Times New Roman" pitchFamily="18" charset="0"/>
              <a:cs typeface="Times New Roman" pitchFamily="18" charset="0"/>
            </a:endParaRPr>
          </a:p>
        </p:txBody>
      </p:sp>
      <p:pic>
        <p:nvPicPr>
          <p:cNvPr id="9" name="Picture 3" descr="b008"/>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203094" y="83568"/>
            <a:ext cx="1872208" cy="197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52995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Углы">
  <a:themeElements>
    <a:clrScheme name="Углы">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Углы">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Углы">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366</TotalTime>
  <Words>1060</Words>
  <Application>Microsoft Office PowerPoint</Application>
  <PresentationFormat>Экран (4:3)</PresentationFormat>
  <Paragraphs>84</Paragraphs>
  <Slides>18</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Углы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Admin</cp:lastModifiedBy>
  <cp:revision>94</cp:revision>
  <dcterms:created xsi:type="dcterms:W3CDTF">2017-09-14T15:00:25Z</dcterms:created>
  <dcterms:modified xsi:type="dcterms:W3CDTF">2024-04-27T02:01:53Z</dcterms:modified>
</cp:coreProperties>
</file>